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63" r:id="rId4"/>
    <p:sldId id="260" r:id="rId5"/>
    <p:sldId id="264" r:id="rId6"/>
    <p:sldId id="265" r:id="rId7"/>
    <p:sldId id="261" r:id="rId8"/>
    <p:sldId id="262" r:id="rId9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0499B-2A57-42C2-BF41-254DFFAFF3E8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AD86D-6C45-49E4-B403-C16F67A91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1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0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70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2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1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76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5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9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3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03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5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5C36-9829-43EE-9C85-67CF10737EC6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8CE8B-7A33-4F90-9DBA-231CDAE67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1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2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" y="908056"/>
            <a:ext cx="9001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32357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3552" y="116632"/>
            <a:ext cx="7312904" cy="683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«Муниципальный округ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</a:t>
            </a:r>
          </a:p>
        </p:txBody>
      </p:sp>
      <p:pic>
        <p:nvPicPr>
          <p:cNvPr id="9" name="Рисунок 8" descr="C:\Users\Proect\Desktop\Григорьева Анна\Аксаки\NlFe7UtV47Y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12434"/>
          <a:stretch/>
        </p:blipFill>
        <p:spPr bwMode="auto">
          <a:xfrm>
            <a:off x="4499992" y="4149080"/>
            <a:ext cx="4547442" cy="262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Proect\AppData\Local\Packages\Microsoft.Windows.Photos_8wekyb3d8bbwe\TempState\ShareServiceTempFolder\Flag_of_Malaya_Purga_Region_(Udmurtia).svg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5" t="7585" r="30898" b="6563"/>
          <a:stretch/>
        </p:blipFill>
        <p:spPr bwMode="auto">
          <a:xfrm>
            <a:off x="0" y="27472"/>
            <a:ext cx="127060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0606" y="908720"/>
            <a:ext cx="445352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Аксакшурская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сельская управа: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01.01.2024г- 975 человек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д.Аксакшур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- 572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д.Байситово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- 304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д.Кутер-Кутон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- 88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д.Куюки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- 11</a:t>
            </a:r>
          </a:p>
        </p:txBody>
      </p:sp>
    </p:spTree>
    <p:extLst>
      <p:ext uri="{BB962C8B-B14F-4D97-AF65-F5344CB8AC3E}">
        <p14:creationId xmlns:p14="http://schemas.microsoft.com/office/powerpoint/2010/main" val="6144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32357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Proect\Desktop\Григорьева Анна\Аксаки\Awm_XVEOEy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4" y="476672"/>
            <a:ext cx="4799965" cy="359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Proect\Desktop\Григорьева Анна\Аксаки\xBhyFS7xXj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90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33265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постройки- 1962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санитарно-эпидемиологическое заключение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образовательную деятельность по образовательным программам начального,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общего образования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4725144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постройки- 1991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санитарно-эпидемиологическим нормам и правилам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16632"/>
            <a:ext cx="84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3324816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2657"/>
            <a:ext cx="5832649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7962"/>
            <a:ext cx="3851920" cy="289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99" y="3717032"/>
            <a:ext cx="483955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0"/>
            <a:ext cx="96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688632" cy="200223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жителей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д.Верхнее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Кечево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с.Кечево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д.Среднее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Кечево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семьи изъявили желание посещать новую школу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Proect\Desktop\дополнения\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7128792" cy="455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Proect\Desktop\Григорьева Анна\Аксаки\vbTSyD00zK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539" y="-63389"/>
            <a:ext cx="2592289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6603"/>
            <a:ext cx="4107202" cy="234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" y="3933056"/>
            <a:ext cx="4398412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156" y="3927526"/>
            <a:ext cx="4333911" cy="289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" y="246603"/>
            <a:ext cx="4198365" cy="239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9792" y="1916832"/>
            <a:ext cx="3639658" cy="237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5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8686800" cy="108012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Фиджитал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-спорт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(соревнование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классическом виде спорта и в его виртуальном аналоге)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396044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7434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65" y="3717032"/>
            <a:ext cx="479266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39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sun9-56.userapi.com/impg/pPjDDGqoXMMmNenrz2CKCyB_lo1mC5EPanpoQA/Sg3YLt15CO4.jpg?size=1123x793&amp;quality=95&amp;sign=c7e1592f2c546bc713f5c963ef56cefa&amp;type=albu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3568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дороги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д.Байситово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д.Аксакшур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roect\Desktop\Григорьева Анна\Аксаки\DL-u1QbKdr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87826" cy="63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140968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программе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КРСТ: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сельское хозяйство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образование, культура, медицина, МВД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102</Words>
  <Application>Microsoft Office PowerPoint</Application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  </vt:lpstr>
      <vt:lpstr>  </vt:lpstr>
      <vt:lpstr>Презентация PowerPoint</vt:lpstr>
      <vt:lpstr>Опрос жителей д.Верхнее Кечево, с.Кечево, д.Среднее Кечево   4 семьи изъявили желание посещать новую школу   </vt:lpstr>
      <vt:lpstr>Презентация PowerPoint</vt:lpstr>
      <vt:lpstr>Фиджитал-спорт (соревнование в классическом виде спорта и в его виртуальном аналоге)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Proect</dc:creator>
  <cp:lastModifiedBy>EKO</cp:lastModifiedBy>
  <cp:revision>27</cp:revision>
  <cp:lastPrinted>2024-08-12T10:18:56Z</cp:lastPrinted>
  <dcterms:created xsi:type="dcterms:W3CDTF">2024-08-12T07:11:11Z</dcterms:created>
  <dcterms:modified xsi:type="dcterms:W3CDTF">2024-08-13T05:06:26Z</dcterms:modified>
</cp:coreProperties>
</file>