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63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8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848872" cy="21602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Образовательно-досуговый цент д. Аксакшур Малопургинского района Удмуртской Республики</a:t>
            </a:r>
            <a:br>
              <a:rPr lang="ru-RU" sz="3200" dirty="0" smtClean="0"/>
            </a:br>
            <a:r>
              <a:rPr lang="ru-RU" sz="3200" dirty="0" smtClean="0"/>
              <a:t>2022-2024 гг.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31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ртов\Desktop\Новая папка\изображение_viber_2024-08-14_08-21-38-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40795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Юртов\Desktop\Новая папка\изображение_viber_2024-08-14_08-21-38-9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02" y="0"/>
            <a:ext cx="448249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0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ртов\Desktop\Новая папка\изображение_viber_2024-08-14_08-21-38-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" y="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Юртов\Desktop\Новая папка\изображение_viber_2024-08-14_08-21-38-6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22" y="980728"/>
            <a:ext cx="4423209" cy="58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3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ртов\Desktop\Новая папка\изображение_viber_2024-08-14_08-21-38-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40795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Юртов\Desktop\Новая папка\изображение_viber_2024-08-14_08-21-38-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52" y="0"/>
            <a:ext cx="435394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7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ртов\Desktop\Новая папка\photo_5319183869745946340_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4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тов\Desktop\Новая папка\photo_5319183869745946339_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6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085184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Распределение средств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352928" cy="347472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3000" dirty="0" smtClean="0"/>
              <a:t>Стоимость строительства - </a:t>
            </a:r>
            <a:r>
              <a:rPr lang="ru-RU" sz="3000" dirty="0"/>
              <a:t>517 178 </a:t>
            </a:r>
            <a:r>
              <a:rPr lang="ru-RU" sz="3000" dirty="0" smtClean="0"/>
              <a:t>260,00 </a:t>
            </a:r>
            <a:r>
              <a:rPr lang="ru-RU" sz="3000" dirty="0"/>
              <a:t>руб.</a:t>
            </a:r>
            <a:endParaRPr lang="ru-RU" sz="3000" dirty="0" smtClean="0"/>
          </a:p>
          <a:p>
            <a:r>
              <a:rPr lang="ru-RU" sz="3000" dirty="0" smtClean="0"/>
              <a:t>- </a:t>
            </a:r>
            <a:r>
              <a:rPr lang="ru-RU" sz="3000" dirty="0"/>
              <a:t>Федеральный бюджет – 446 483 472,80 руб.</a:t>
            </a:r>
          </a:p>
          <a:p>
            <a:r>
              <a:rPr lang="ru-RU" sz="3000" dirty="0"/>
              <a:t>- Бюджет Удмуртской Республики – 13 808 767,20 руб. </a:t>
            </a:r>
          </a:p>
          <a:p>
            <a:r>
              <a:rPr lang="ru-RU" sz="3000" dirty="0"/>
              <a:t>- Местный бюджет – 5 167 040,00 руб.</a:t>
            </a:r>
          </a:p>
          <a:p>
            <a:r>
              <a:rPr lang="ru-RU" sz="3000" dirty="0"/>
              <a:t>- Внебюджетные средства – 51 718 930,00 руб.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78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Увеличение стоимости объекта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3474720"/>
          </a:xfrm>
        </p:spPr>
        <p:txBody>
          <a:bodyPr>
            <a:normAutofit/>
          </a:bodyPr>
          <a:lstStyle/>
          <a:p>
            <a:r>
              <a:rPr lang="ru-RU" dirty="0"/>
              <a:t>- в 2022 году - 14 990 858,40 руб. (доп. соглашение №7 от 12.12.2024 г.)</a:t>
            </a:r>
          </a:p>
          <a:p>
            <a:r>
              <a:rPr lang="ru-RU" dirty="0"/>
              <a:t>- в 2023 году – 128 326 734,44 руб. (доп. соглашение №12 от 11.10.2023 г. за счет средств ФБ в рамках Постановления Правительства №1315 от 09.08.2021 г.)</a:t>
            </a:r>
          </a:p>
          <a:p>
            <a:r>
              <a:rPr lang="ru-RU" dirty="0"/>
              <a:t>- в 2024 году – 30 357 559,77 руб. (доп. соглашение №17 от 17.07.2024 г.)</a:t>
            </a:r>
          </a:p>
          <a:p>
            <a:pPr marL="45720" indent="0">
              <a:buNone/>
            </a:pPr>
            <a:r>
              <a:rPr lang="ru-RU" b="1" dirty="0" smtClean="0"/>
              <a:t>Стоимость строительства объекта на 2024 г. – </a:t>
            </a:r>
            <a:r>
              <a:rPr lang="ru-RU" b="1" dirty="0"/>
              <a:t>633 138 693,10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43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Юртов\Downloads\Визуализации  703-20_page-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42" y="3251736"/>
            <a:ext cx="6409158" cy="360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Юртов\Downloads\Визуализации  703-20_page-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0"/>
            <a:ext cx="6652793" cy="327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59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ртов\Downloads\Визуализации  703-20_page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43634" cy="36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ртов\Downloads\Визуализации  703-20_page-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81930"/>
            <a:ext cx="5644603" cy="31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8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тов\Desktop\Новая папка\изображение_viber_2024-08-14_08-21-40-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" y="7764"/>
            <a:ext cx="42291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ртов\Desktop\Новая папка\изображение_viber_2024-08-14_08-21-40-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3968"/>
            <a:ext cx="4788024" cy="63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8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ртов\Desktop\Новая папка\изображение_viber_2024-08-14_08-21-39-9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27984" cy="590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Юртов\Desktop\Новая папка\изображение_viber_2024-08-14_08-21-40-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44066"/>
            <a:ext cx="4454128" cy="59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1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ртов\Desktop\Новая папка\изображение_viber_2024-08-14_08-21-39-6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704"/>
            <a:ext cx="4569971" cy="60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Юртов\Desktop\Новая папка\изображение_viber_2024-08-14_08-21-39-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70" y="1351"/>
            <a:ext cx="4298929" cy="57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9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ртов\Desktop\Новая папка\изображение_viber_2024-08-14_08-21-39-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704"/>
            <a:ext cx="4569971" cy="60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Юртов\Desktop\Новая папка\изображение_viber_2024-08-14_08-21-39-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40" y="0"/>
            <a:ext cx="446196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6046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24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Образовательно-досуговый цент д. Аксакшур Малопургинского района Удмуртской Республики 2022-2024 гг.</vt:lpstr>
      <vt:lpstr>Распределение средств</vt:lpstr>
      <vt:lpstr>Увеличение стоимости объекта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Образовательно-досуговый цент д. Аксакшур Малопургинского района Удмуртской Республики 2022-2024 гг.</dc:title>
  <dc:creator>Юртов</dc:creator>
  <cp:lastModifiedBy>Юртов</cp:lastModifiedBy>
  <cp:revision>4</cp:revision>
  <dcterms:created xsi:type="dcterms:W3CDTF">2024-08-13T06:37:07Z</dcterms:created>
  <dcterms:modified xsi:type="dcterms:W3CDTF">2024-08-14T05:08:02Z</dcterms:modified>
</cp:coreProperties>
</file>