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5"/>
  </p:notesMasterIdLst>
  <p:sldIdLst>
    <p:sldId id="256" r:id="rId2"/>
    <p:sldId id="292" r:id="rId3"/>
    <p:sldId id="293" r:id="rId4"/>
    <p:sldId id="305" r:id="rId5"/>
    <p:sldId id="316" r:id="rId6"/>
    <p:sldId id="294" r:id="rId7"/>
    <p:sldId id="321" r:id="rId8"/>
    <p:sldId id="322" r:id="rId9"/>
    <p:sldId id="323" r:id="rId10"/>
    <p:sldId id="324" r:id="rId11"/>
    <p:sldId id="325" r:id="rId12"/>
    <p:sldId id="299" r:id="rId13"/>
    <p:sldId id="326" r:id="rId14"/>
    <p:sldId id="327" r:id="rId15"/>
    <p:sldId id="328" r:id="rId16"/>
    <p:sldId id="329" r:id="rId17"/>
    <p:sldId id="330" r:id="rId18"/>
    <p:sldId id="331" r:id="rId19"/>
    <p:sldId id="301" r:id="rId20"/>
    <p:sldId id="302" r:id="rId21"/>
    <p:sldId id="303" r:id="rId22"/>
    <p:sldId id="285" r:id="rId23"/>
    <p:sldId id="286" r:id="rId2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5B3F7"/>
    <a:srgbClr val="A5B592"/>
    <a:srgbClr val="FF6699"/>
    <a:srgbClr val="FF0066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43797</c:v>
                </c:pt>
                <c:pt idx="1">
                  <c:v>5224.8999999999996</c:v>
                </c:pt>
                <c:pt idx="2">
                  <c:v>150384.5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2.9655224018050375E-2"/>
                  <c:y val="4.2814470952324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173864.6</c:v>
                </c:pt>
                <c:pt idx="1">
                  <c:v>7275.6</c:v>
                </c:pt>
                <c:pt idx="2">
                  <c:v>27616</c:v>
                </c:pt>
                <c:pt idx="3">
                  <c:v>23.9</c:v>
                </c:pt>
                <c:pt idx="4">
                  <c:v>0</c:v>
                </c:pt>
                <c:pt idx="5">
                  <c:v>5242.6000000000004</c:v>
                </c:pt>
                <c:pt idx="6">
                  <c:v>2254.8000000000002</c:v>
                </c:pt>
                <c:pt idx="7">
                  <c:v>1128.4000000000001</c:v>
                </c:pt>
                <c:pt idx="8">
                  <c:v>244.5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45408" custLinFactY="-101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  <dgm:t>
        <a:bodyPr/>
        <a:lstStyle/>
        <a:p>
          <a:endParaRPr lang="ru-RU"/>
        </a:p>
      </dgm:t>
    </dgm:pt>
    <dgm:pt modelId="{BE009EB4-12F8-493B-809A-503A74EE649C}" type="pres">
      <dgm:prSet presAssocID="{D8EA9587-6B91-4F5E-9880-25966FAE98D4}" presName="parentText" presStyleLbl="node1" presStyleIdx="1" presStyleCnt="4" custScaleY="49764" custLinFactY="-23651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  <dgm:t>
        <a:bodyPr/>
        <a:lstStyle/>
        <a:p>
          <a:endParaRPr lang="ru-RU"/>
        </a:p>
      </dgm:t>
    </dgm:pt>
    <dgm:pt modelId="{CAC9EF1D-A7CD-466F-A821-633F432D6349}" type="pres">
      <dgm:prSet presAssocID="{1FBEC071-DB22-475C-B29A-7A990AC7180E}" presName="parentText" presStyleLbl="node1" presStyleIdx="2" presStyleCnt="4" custScaleY="57316" custLinFactY="-366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  <dgm:t>
        <a:bodyPr/>
        <a:lstStyle/>
        <a:p>
          <a:endParaRPr lang="ru-RU"/>
        </a:p>
      </dgm:t>
    </dgm:pt>
    <dgm:pt modelId="{71226DFC-4BFE-474B-8791-807BACD1654A}" type="pres">
      <dgm:prSet presAssocID="{AB06523B-5E92-48E8-9924-570AC8191C4A}" presName="parentText" presStyleLbl="node1" presStyleIdx="3" presStyleCnt="4" custScaleY="98153" custLinFactY="-47566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59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1" custScaleY="46783" custLinFactY="-100000" custLinFactNeighborY="-122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042A2875-3359-4A8C-84A8-96B4A75F2A1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gm:t>
    </dgm:pt>
    <dgm:pt modelId="{93F934BB-66A7-4871-8173-B78A6DFC13CE}" type="parTrans" cxnId="{FDBBFDDE-C804-4FDB-9668-BE3B6C584078}">
      <dgm:prSet/>
      <dgm:spPr/>
      <dgm:t>
        <a:bodyPr/>
        <a:lstStyle/>
        <a:p>
          <a:endParaRPr lang="ru-RU"/>
        </a:p>
      </dgm:t>
    </dgm:pt>
    <dgm:pt modelId="{4A68CD71-B711-4922-8FA8-1ED53C2304A6}" type="sibTrans" cxnId="{FDBBFDDE-C804-4FDB-9668-BE3B6C584078}">
      <dgm:prSet/>
      <dgm:spPr/>
      <dgm:t>
        <a:bodyPr/>
        <a:lstStyle/>
        <a:p>
          <a:endParaRPr lang="ru-RU"/>
        </a:p>
      </dgm:t>
    </dgm:pt>
    <dgm:pt modelId="{85EF42FA-0C5A-417D-9092-FEFC6F624C46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gm:t>
    </dgm:pt>
    <dgm:pt modelId="{91774053-A3F3-48E1-B08D-C22AB9C90532}" type="parTrans" cxnId="{685B0B9F-702C-4235-A80A-3092EE393E52}">
      <dgm:prSet/>
      <dgm:spPr/>
      <dgm:t>
        <a:bodyPr/>
        <a:lstStyle/>
        <a:p>
          <a:endParaRPr lang="ru-RU"/>
        </a:p>
      </dgm:t>
    </dgm:pt>
    <dgm:pt modelId="{ACCBCDD4-CCF6-4E4F-B2DA-34F78FF9635C}" type="sibTrans" cxnId="{685B0B9F-702C-4235-A80A-3092EE393E52}">
      <dgm:prSet/>
      <dgm:spPr/>
      <dgm:t>
        <a:bodyPr/>
        <a:lstStyle/>
        <a:p>
          <a:endParaRPr lang="ru-RU"/>
        </a:p>
      </dgm:t>
    </dgm:pt>
    <dgm:pt modelId="{D286C8C2-A92B-4950-9B98-776FE9EB006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gm:t>
    </dgm:pt>
    <dgm:pt modelId="{30CFA4B3-99F3-4753-8EDB-312070797A64}" type="parTrans" cxnId="{442F0AD3-C457-4AB1-BE41-9E64BD2C030E}">
      <dgm:prSet/>
      <dgm:spPr/>
      <dgm:t>
        <a:bodyPr/>
        <a:lstStyle/>
        <a:p>
          <a:endParaRPr lang="ru-RU"/>
        </a:p>
      </dgm:t>
    </dgm:pt>
    <dgm:pt modelId="{BDC7C1F4-3511-452B-B0F7-1C94129554AE}" type="sibTrans" cxnId="{442F0AD3-C457-4AB1-BE41-9E64BD2C030E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6783" custLinFactY="-12135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  <dgm:t>
        <a:bodyPr/>
        <a:lstStyle/>
        <a:p>
          <a:endParaRPr lang="ru-RU"/>
        </a:p>
      </dgm:t>
    </dgm:pt>
    <dgm:pt modelId="{4676942F-5B98-4889-B706-55B5B9D69E0D}" type="pres">
      <dgm:prSet presAssocID="{042A2875-3359-4A8C-84A8-96B4A75F2A1B}" presName="parentText" presStyleLbl="node1" presStyleIdx="1" presStyleCnt="4" custScaleY="74559" custLinFactY="-100000" custLinFactNeighborY="-135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3C5D9-1B6B-4EA8-9B26-EE40A46F02B4}" type="pres">
      <dgm:prSet presAssocID="{4A68CD71-B711-4922-8FA8-1ED53C2304A6}" presName="spacer" presStyleCnt="0"/>
      <dgm:spPr/>
      <dgm:t>
        <a:bodyPr/>
        <a:lstStyle/>
        <a:p>
          <a:endParaRPr lang="ru-RU"/>
        </a:p>
      </dgm:t>
    </dgm:pt>
    <dgm:pt modelId="{A1CC4FC0-F5F6-4AF5-AA3B-2DD0039CF50B}" type="pres">
      <dgm:prSet presAssocID="{85EF42FA-0C5A-417D-9092-FEFC6F624C46}" presName="parentText" presStyleLbl="node1" presStyleIdx="2" presStyleCnt="4" custScaleY="52645" custLinFactY="-10367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C5007-77F3-4953-BF6A-7811F7969D6F}" type="pres">
      <dgm:prSet presAssocID="{ACCBCDD4-CCF6-4E4F-B2DA-34F78FF9635C}" presName="spacer" presStyleCnt="0"/>
      <dgm:spPr/>
    </dgm:pt>
    <dgm:pt modelId="{63B0F66A-B1CF-42A6-A39D-6127461354E8}" type="pres">
      <dgm:prSet presAssocID="{D286C8C2-A92B-4950-9B98-776FE9EB006B}" presName="parentText" presStyleLbl="node1" presStyleIdx="3" presStyleCnt="4" custScaleY="39924" custLinFactY="-12082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17CD7-4158-4F46-A04A-5562490AD557}" type="presOf" srcId="{85EF42FA-0C5A-417D-9092-FEFC6F624C46}" destId="{A1CC4FC0-F5F6-4AF5-AA3B-2DD0039CF50B}" srcOrd="0" destOrd="0" presId="urn:microsoft.com/office/officeart/2005/8/layout/vList2"/>
    <dgm:cxn modelId="{8D77081D-BFA2-4673-8C2F-DDC0B734FCF6}" type="presOf" srcId="{83429FB5-E0E7-4728-BF1D-5693DA5A9B05}" destId="{CECF27C9-391B-4FFF-A627-649ACE127A65}" srcOrd="0" destOrd="0" presId="urn:microsoft.com/office/officeart/2005/8/layout/vList2"/>
    <dgm:cxn modelId="{442F0AD3-C457-4AB1-BE41-9E64BD2C030E}" srcId="{7B4CAF70-FD7D-4F4E-B149-9CD27B9DCC44}" destId="{D286C8C2-A92B-4950-9B98-776FE9EB006B}" srcOrd="3" destOrd="0" parTransId="{30CFA4B3-99F3-4753-8EDB-312070797A64}" sibTransId="{BDC7C1F4-3511-452B-B0F7-1C94129554AE}"/>
    <dgm:cxn modelId="{685B0B9F-702C-4235-A80A-3092EE393E52}" srcId="{7B4CAF70-FD7D-4F4E-B149-9CD27B9DCC44}" destId="{85EF42FA-0C5A-417D-9092-FEFC6F624C46}" srcOrd="2" destOrd="0" parTransId="{91774053-A3F3-48E1-B08D-C22AB9C90532}" sibTransId="{ACCBCDD4-CCF6-4E4F-B2DA-34F78FF9635C}"/>
    <dgm:cxn modelId="{C2D2B2E4-2096-4924-8F36-7998BF4EF32F}" type="presOf" srcId="{D286C8C2-A92B-4950-9B98-776FE9EB006B}" destId="{63B0F66A-B1CF-42A6-A39D-6127461354E8}" srcOrd="0" destOrd="0" presId="urn:microsoft.com/office/officeart/2005/8/layout/vList2"/>
    <dgm:cxn modelId="{89CD7E78-34C7-40FA-8CCB-0A4B0DB652D1}" type="presOf" srcId="{042A2875-3359-4A8C-84A8-96B4A75F2A1B}" destId="{4676942F-5B98-4889-B706-55B5B9D69E0D}" srcOrd="0" destOrd="0" presId="urn:microsoft.com/office/officeart/2005/8/layout/vList2"/>
    <dgm:cxn modelId="{5B74B002-63DF-42A0-9372-21AC9E3EEB11}" type="presOf" srcId="{7B4CAF70-FD7D-4F4E-B149-9CD27B9DCC44}" destId="{7501055E-F915-45B3-A34B-8BF86EDF43BE}" srcOrd="0" destOrd="0" presId="urn:microsoft.com/office/officeart/2005/8/layout/vList2"/>
    <dgm:cxn modelId="{FDBBFDDE-C804-4FDB-9668-BE3B6C584078}" srcId="{7B4CAF70-FD7D-4F4E-B149-9CD27B9DCC44}" destId="{042A2875-3359-4A8C-84A8-96B4A75F2A1B}" srcOrd="1" destOrd="0" parTransId="{93F934BB-66A7-4871-8173-B78A6DFC13CE}" sibTransId="{4A68CD71-B711-4922-8FA8-1ED53C2304A6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68AB7C7-F682-4C6F-86E4-9B8BF9FC3E70}" type="presParOf" srcId="{7501055E-F915-45B3-A34B-8BF86EDF43BE}" destId="{CECF27C9-391B-4FFF-A627-649ACE127A65}" srcOrd="0" destOrd="0" presId="urn:microsoft.com/office/officeart/2005/8/layout/vList2"/>
    <dgm:cxn modelId="{FCD3C5CC-1B7C-4B2A-A688-A1EE350A8755}" type="presParOf" srcId="{7501055E-F915-45B3-A34B-8BF86EDF43BE}" destId="{C5F33424-F2EC-415C-877D-CCC9BEF6B615}" srcOrd="1" destOrd="0" presId="urn:microsoft.com/office/officeart/2005/8/layout/vList2"/>
    <dgm:cxn modelId="{2C958DD3-7941-4491-ADF9-0ABBDB9982D2}" type="presParOf" srcId="{7501055E-F915-45B3-A34B-8BF86EDF43BE}" destId="{4676942F-5B98-4889-B706-55B5B9D69E0D}" srcOrd="2" destOrd="0" presId="urn:microsoft.com/office/officeart/2005/8/layout/vList2"/>
    <dgm:cxn modelId="{BD9BE930-6DED-4223-B8FA-2AE008ACF6B1}" type="presParOf" srcId="{7501055E-F915-45B3-A34B-8BF86EDF43BE}" destId="{2193C5D9-1B6B-4EA8-9B26-EE40A46F02B4}" srcOrd="3" destOrd="0" presId="urn:microsoft.com/office/officeart/2005/8/layout/vList2"/>
    <dgm:cxn modelId="{3D5119AF-1CCD-4483-A96C-F9B1D7D9BA8A}" type="presParOf" srcId="{7501055E-F915-45B3-A34B-8BF86EDF43BE}" destId="{A1CC4FC0-F5F6-4AF5-AA3B-2DD0039CF50B}" srcOrd="4" destOrd="0" presId="urn:microsoft.com/office/officeart/2005/8/layout/vList2"/>
    <dgm:cxn modelId="{E919535B-C937-45E3-9869-2C0346F0E48D}" type="presParOf" srcId="{7501055E-F915-45B3-A34B-8BF86EDF43BE}" destId="{B6EC5007-77F3-4953-BF6A-7811F7969D6F}" srcOrd="5" destOrd="0" presId="urn:microsoft.com/office/officeart/2005/8/layout/vList2"/>
    <dgm:cxn modelId="{C6AC6DF3-C2B9-4D0D-B998-C27A9F9561C3}" type="presParOf" srcId="{7501055E-F915-45B3-A34B-8BF86EDF43BE}" destId="{63B0F66A-B1CF-42A6-A39D-6127461354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/>
      <dgm:t>
        <a:bodyPr/>
        <a:lstStyle/>
        <a:p>
          <a:pPr algn="l"/>
          <a:endParaRPr lang="ru-RU" sz="1600" b="1" dirty="0" smtClean="0">
            <a:solidFill>
              <a:schemeClr val="tx1"/>
            </a:solidFill>
          </a:endParaRPr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/>
      <dgm:t>
        <a:bodyPr/>
        <a:lstStyle/>
        <a:p>
          <a:pPr algn="l"/>
          <a:endParaRPr lang="ru-RU" sz="1400" b="1" dirty="0" smtClean="0">
            <a:solidFill>
              <a:schemeClr val="tx1"/>
            </a:solidFill>
          </a:endParaRPr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/>
      <dgm:t>
        <a:bodyPr/>
        <a:lstStyle/>
        <a:p>
          <a:pPr algn="l"/>
          <a:endParaRPr lang="ru-RU" sz="1300" b="1" dirty="0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/>
      <dgm:t>
        <a:bodyPr/>
        <a:lstStyle/>
        <a:p>
          <a:pPr algn="l"/>
          <a:endParaRPr lang="ru-RU" sz="1300" b="1" dirty="0">
            <a:solidFill>
              <a:schemeClr val="tx1"/>
            </a:solidFill>
          </a:endParaRPr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1C2F1FB4-02DF-4B45-997F-AD883C89DE44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FC7ED8CD-D11F-472A-A60A-21CB4DB7EEE1}" type="parTrans" cxnId="{291E4716-C357-42C6-B593-A4B7B38047D6}">
      <dgm:prSet/>
      <dgm:spPr/>
    </dgm:pt>
    <dgm:pt modelId="{F815C551-40F5-44BA-96D3-6F0E4A8009F0}" type="sibTrans" cxnId="{291E4716-C357-42C6-B593-A4B7B38047D6}">
      <dgm:prSet/>
      <dgm:spPr/>
    </dgm:pt>
    <dgm:pt modelId="{A2261A13-B070-413A-93C1-72BF776512ED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5BD92A68-75F2-4D9B-956B-A7EB48C7E69A}" type="parTrans" cxnId="{788EF789-FCFA-469A-A0A4-720561C51A52}">
      <dgm:prSet/>
      <dgm:spPr/>
    </dgm:pt>
    <dgm:pt modelId="{A79C033D-DA0E-44B6-B11D-CECA4D195058}" type="sibTrans" cxnId="{788EF789-FCFA-469A-A0A4-720561C51A52}">
      <dgm:prSet/>
      <dgm:spPr/>
    </dgm:pt>
    <dgm:pt modelId="{98987586-3A4E-4117-841C-FA7DD5296F9C}">
      <dgm:prSet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AFA7F55-768F-45AA-A5B3-8CF51FA11482}" type="parTrans" cxnId="{AD1CD8D3-23B7-4F47-AB90-E526F0C2E939}">
      <dgm:prSet/>
      <dgm:spPr/>
    </dgm:pt>
    <dgm:pt modelId="{F037AA84-507C-45B3-B11B-624DC22CB31D}" type="sibTrans" cxnId="{AD1CD8D3-23B7-4F47-AB90-E526F0C2E939}">
      <dgm:prSet/>
      <dgm:spPr/>
    </dgm:pt>
    <dgm:pt modelId="{E67351FC-25B9-4739-89D5-49788E48D753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00C4755F-0BFD-4F84-9CF5-8059113536C3}" type="parTrans" cxnId="{11CB86B5-B18D-4BAB-8D20-DF5199737CE1}">
      <dgm:prSet/>
      <dgm:spPr/>
    </dgm:pt>
    <dgm:pt modelId="{D86D1729-D887-481B-A9BB-B369FD2440C9}" type="sibTrans" cxnId="{11CB86B5-B18D-4BAB-8D20-DF5199737CE1}">
      <dgm:prSet/>
      <dgm:spPr/>
    </dgm:pt>
    <dgm:pt modelId="{23F210E5-D318-4B93-86B2-BCFCDB8E5E40}" type="pres">
      <dgm:prSet presAssocID="{FB75A1A5-0896-433E-BA91-78C3856BD7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4EE0D8-CFC1-4AC5-A2BD-8A5211316CF1}" type="pres">
      <dgm:prSet presAssocID="{9748E425-1F62-4E54-AB72-024F4DE93407}" presName="composite" presStyleCnt="0"/>
      <dgm:spPr/>
      <dgm:t>
        <a:bodyPr/>
        <a:lstStyle/>
        <a:p>
          <a:endParaRPr lang="ru-RU"/>
        </a:p>
      </dgm:t>
    </dgm:pt>
    <dgm:pt modelId="{EDF4C371-C09B-4697-A66E-94C5AA04B36B}" type="pres">
      <dgm:prSet presAssocID="{9748E425-1F62-4E54-AB72-024F4DE9340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8AE45-F4AA-44F1-A906-48F3FE2B673E}" type="pres">
      <dgm:prSet presAssocID="{9748E425-1F62-4E54-AB72-024F4DE9340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3B57-6126-43E8-93F9-ABE7D8E58E6A}" type="pres">
      <dgm:prSet presAssocID="{4C985B15-CCC8-41E5-9AB2-556CFD98936E}" presName="sp" presStyleCnt="0"/>
      <dgm:spPr/>
      <dgm:t>
        <a:bodyPr/>
        <a:lstStyle/>
        <a:p>
          <a:endParaRPr lang="ru-RU"/>
        </a:p>
      </dgm:t>
    </dgm:pt>
    <dgm:pt modelId="{91B7FD1C-6AB5-4419-BDD4-845FCC2A3A6F}" type="pres">
      <dgm:prSet presAssocID="{E948EA84-102C-437F-80FA-896499AE9317}" presName="composite" presStyleCnt="0"/>
      <dgm:spPr/>
      <dgm:t>
        <a:bodyPr/>
        <a:lstStyle/>
        <a:p>
          <a:endParaRPr lang="ru-RU"/>
        </a:p>
      </dgm:t>
    </dgm:pt>
    <dgm:pt modelId="{1E81F90D-7C12-449C-BF74-DFBDC81748F0}" type="pres">
      <dgm:prSet presAssocID="{E948EA84-102C-437F-80FA-896499AE931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7E39-A97B-4A9B-BDBA-F06392B84135}" type="pres">
      <dgm:prSet presAssocID="{E948EA84-102C-437F-80FA-896499AE931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A7D06-3554-456A-B9F8-3421087C6168}" type="pres">
      <dgm:prSet presAssocID="{AFFD2F5B-1ECB-4E46-AC3B-08F56C5DB04C}" presName="sp" presStyleCnt="0"/>
      <dgm:spPr/>
      <dgm:t>
        <a:bodyPr/>
        <a:lstStyle/>
        <a:p>
          <a:endParaRPr lang="ru-RU"/>
        </a:p>
      </dgm:t>
    </dgm:pt>
    <dgm:pt modelId="{35D49679-1475-43AE-B2FF-12AC97097CCB}" type="pres">
      <dgm:prSet presAssocID="{7AF7F297-943D-4165-A8A8-54DA59560CD7}" presName="composite" presStyleCnt="0"/>
      <dgm:spPr/>
      <dgm:t>
        <a:bodyPr/>
        <a:lstStyle/>
        <a:p>
          <a:endParaRPr lang="ru-RU"/>
        </a:p>
      </dgm:t>
    </dgm:pt>
    <dgm:pt modelId="{2A41DBF3-99E0-4EBA-96C1-D30741F1C516}" type="pres">
      <dgm:prSet presAssocID="{7AF7F297-943D-4165-A8A8-54DA59560CD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2966B-4B80-426D-9FF6-EEF2EC55E311}" type="pres">
      <dgm:prSet presAssocID="{7AF7F297-943D-4165-A8A8-54DA59560CD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F9E4A-9593-43D5-A717-BB4CF5B1B509}" type="pres">
      <dgm:prSet presAssocID="{C885DA16-C873-468A-A64B-CC8D27ABB87D}" presName="sp" presStyleCnt="0"/>
      <dgm:spPr/>
      <dgm:t>
        <a:bodyPr/>
        <a:lstStyle/>
        <a:p>
          <a:endParaRPr lang="ru-RU"/>
        </a:p>
      </dgm:t>
    </dgm:pt>
    <dgm:pt modelId="{1C8CB0F8-42A6-419F-B599-033415DCC38D}" type="pres">
      <dgm:prSet presAssocID="{43E791CD-00E1-4D30-BCD5-1EA4857975C7}" presName="composite" presStyleCnt="0"/>
      <dgm:spPr/>
      <dgm:t>
        <a:bodyPr/>
        <a:lstStyle/>
        <a:p>
          <a:endParaRPr lang="ru-RU"/>
        </a:p>
      </dgm:t>
    </dgm:pt>
    <dgm:pt modelId="{85C8A1A4-1AB8-4974-B763-DB81763921CB}" type="pres">
      <dgm:prSet presAssocID="{43E791CD-00E1-4D30-BCD5-1EA4857975C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1711F-29FA-4DD0-8F3C-2057DF279F2E}" type="pres">
      <dgm:prSet presAssocID="{43E791CD-00E1-4D30-BCD5-1EA4857975C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3CA1E-0903-4C6E-BE8E-DCBA5DE2DD54}" type="presOf" srcId="{A2261A13-B070-413A-93C1-72BF776512ED}" destId="{A01E7E39-A97B-4A9B-BDBA-F06392B84135}" srcOrd="0" destOrd="0" presId="urn:microsoft.com/office/officeart/2005/8/layout/chevron2"/>
    <dgm:cxn modelId="{6B74028F-989E-49B9-BF17-F708E5D58123}" type="presOf" srcId="{FB75A1A5-0896-433E-BA91-78C3856BD7D9}" destId="{23F210E5-D318-4B93-86B2-BCFCDB8E5E40}" srcOrd="0" destOrd="0" presId="urn:microsoft.com/office/officeart/2005/8/layout/chevron2"/>
    <dgm:cxn modelId="{AD1CD8D3-23B7-4F47-AB90-E526F0C2E939}" srcId="{7AF7F297-943D-4165-A8A8-54DA59560CD7}" destId="{98987586-3A4E-4117-841C-FA7DD5296F9C}" srcOrd="0" destOrd="0" parTransId="{1AFA7F55-768F-45AA-A5B3-8CF51FA11482}" sibTransId="{F037AA84-507C-45B3-B11B-624DC22CB31D}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291E4716-C357-42C6-B593-A4B7B38047D6}" srcId="{9748E425-1F62-4E54-AB72-024F4DE93407}" destId="{1C2F1FB4-02DF-4B45-997F-AD883C89DE44}" srcOrd="0" destOrd="0" parTransId="{FC7ED8CD-D11F-472A-A60A-21CB4DB7EEE1}" sibTransId="{F815C551-40F5-44BA-96D3-6F0E4A8009F0}"/>
    <dgm:cxn modelId="{1C85122D-8B5D-48E4-9251-8A15DCD4EF12}" type="presOf" srcId="{43E791CD-00E1-4D30-BCD5-1EA4857975C7}" destId="{85C8A1A4-1AB8-4974-B763-DB81763921CB}" srcOrd="0" destOrd="0" presId="urn:microsoft.com/office/officeart/2005/8/layout/chevron2"/>
    <dgm:cxn modelId="{4340890C-D913-4E91-8938-645E11906CBD}" type="presOf" srcId="{E948EA84-102C-437F-80FA-896499AE9317}" destId="{1E81F90D-7C12-449C-BF74-DFBDC81748F0}" srcOrd="0" destOrd="0" presId="urn:microsoft.com/office/officeart/2005/8/layout/chevron2"/>
    <dgm:cxn modelId="{36039B3E-7720-4119-92C9-BDD058A3BCD2}" type="presOf" srcId="{1C2F1FB4-02DF-4B45-997F-AD883C89DE44}" destId="{8C28AE45-F4AA-44F1-A906-48F3FE2B673E}" srcOrd="0" destOrd="0" presId="urn:microsoft.com/office/officeart/2005/8/layout/chevron2"/>
    <dgm:cxn modelId="{6441EFDD-1607-4C68-89B9-F9E1F3284194}" type="presOf" srcId="{9748E425-1F62-4E54-AB72-024F4DE93407}" destId="{EDF4C371-C09B-4697-A66E-94C5AA04B36B}" srcOrd="0" destOrd="0" presId="urn:microsoft.com/office/officeart/2005/8/layout/chevron2"/>
    <dgm:cxn modelId="{788EF789-FCFA-469A-A0A4-720561C51A52}" srcId="{E948EA84-102C-437F-80FA-896499AE9317}" destId="{A2261A13-B070-413A-93C1-72BF776512ED}" srcOrd="0" destOrd="0" parTransId="{5BD92A68-75F2-4D9B-956B-A7EB48C7E69A}" sibTransId="{A79C033D-DA0E-44B6-B11D-CECA4D195058}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11CB86B5-B18D-4BAB-8D20-DF5199737CE1}" srcId="{43E791CD-00E1-4D30-BCD5-1EA4857975C7}" destId="{E67351FC-25B9-4739-89D5-49788E48D753}" srcOrd="0" destOrd="0" parTransId="{00C4755F-0BFD-4F84-9CF5-8059113536C3}" sibTransId="{D86D1729-D887-481B-A9BB-B369FD2440C9}"/>
    <dgm:cxn modelId="{9CD9F82F-1529-42D9-A00D-EB9D6477AB67}" type="presOf" srcId="{E67351FC-25B9-4739-89D5-49788E48D753}" destId="{FB21711F-29FA-4DD0-8F3C-2057DF279F2E}" srcOrd="0" destOrd="0" presId="urn:microsoft.com/office/officeart/2005/8/layout/chevron2"/>
    <dgm:cxn modelId="{5DA389EB-6053-427B-8ABB-661200B88E4C}" type="presOf" srcId="{98987586-3A4E-4117-841C-FA7DD5296F9C}" destId="{F462966B-4B80-426D-9FF6-EEF2EC55E311}" srcOrd="0" destOrd="0" presId="urn:microsoft.com/office/officeart/2005/8/layout/chevron2"/>
    <dgm:cxn modelId="{D20D7F76-6CFC-4003-8A9F-E9F4484A07BD}" type="presOf" srcId="{7AF7F297-943D-4165-A8A8-54DA59560CD7}" destId="{2A41DBF3-99E0-4EBA-96C1-D30741F1C516}" srcOrd="0" destOrd="0" presId="urn:microsoft.com/office/officeart/2005/8/layout/chevron2"/>
    <dgm:cxn modelId="{95746113-48A1-4B62-9A62-60CE9CC91D35}" type="presParOf" srcId="{23F210E5-D318-4B93-86B2-BCFCDB8E5E40}" destId="{7B4EE0D8-CFC1-4AC5-A2BD-8A5211316CF1}" srcOrd="0" destOrd="0" presId="urn:microsoft.com/office/officeart/2005/8/layout/chevron2"/>
    <dgm:cxn modelId="{9DBEF6D0-C3FC-4B52-9BC5-4626215564F0}" type="presParOf" srcId="{7B4EE0D8-CFC1-4AC5-A2BD-8A5211316CF1}" destId="{EDF4C371-C09B-4697-A66E-94C5AA04B36B}" srcOrd="0" destOrd="0" presId="urn:microsoft.com/office/officeart/2005/8/layout/chevron2"/>
    <dgm:cxn modelId="{8E13FF4F-F472-48C6-B938-E2476C823267}" type="presParOf" srcId="{7B4EE0D8-CFC1-4AC5-A2BD-8A5211316CF1}" destId="{8C28AE45-F4AA-44F1-A906-48F3FE2B673E}" srcOrd="1" destOrd="0" presId="urn:microsoft.com/office/officeart/2005/8/layout/chevron2"/>
    <dgm:cxn modelId="{D34524F7-361E-4A25-AC3A-F36C643AB45D}" type="presParOf" srcId="{23F210E5-D318-4B93-86B2-BCFCDB8E5E40}" destId="{A8B13B57-6126-43E8-93F9-ABE7D8E58E6A}" srcOrd="1" destOrd="0" presId="urn:microsoft.com/office/officeart/2005/8/layout/chevron2"/>
    <dgm:cxn modelId="{CF847782-778B-4007-8D78-83A7912D4D55}" type="presParOf" srcId="{23F210E5-D318-4B93-86B2-BCFCDB8E5E40}" destId="{91B7FD1C-6AB5-4419-BDD4-845FCC2A3A6F}" srcOrd="2" destOrd="0" presId="urn:microsoft.com/office/officeart/2005/8/layout/chevron2"/>
    <dgm:cxn modelId="{41B3EF74-8653-42A1-A456-24E1A8F11C52}" type="presParOf" srcId="{91B7FD1C-6AB5-4419-BDD4-845FCC2A3A6F}" destId="{1E81F90D-7C12-449C-BF74-DFBDC81748F0}" srcOrd="0" destOrd="0" presId="urn:microsoft.com/office/officeart/2005/8/layout/chevron2"/>
    <dgm:cxn modelId="{7525391E-BA6F-4F99-8B2F-F06867332A3E}" type="presParOf" srcId="{91B7FD1C-6AB5-4419-BDD4-845FCC2A3A6F}" destId="{A01E7E39-A97B-4A9B-BDBA-F06392B84135}" srcOrd="1" destOrd="0" presId="urn:microsoft.com/office/officeart/2005/8/layout/chevron2"/>
    <dgm:cxn modelId="{5360B26B-3A5B-4A3C-88B0-4E282D9E5AB4}" type="presParOf" srcId="{23F210E5-D318-4B93-86B2-BCFCDB8E5E40}" destId="{8CBA7D06-3554-456A-B9F8-3421087C6168}" srcOrd="3" destOrd="0" presId="urn:microsoft.com/office/officeart/2005/8/layout/chevron2"/>
    <dgm:cxn modelId="{D97358DC-C8AA-490A-87D6-FBF82857CB7A}" type="presParOf" srcId="{23F210E5-D318-4B93-86B2-BCFCDB8E5E40}" destId="{35D49679-1475-43AE-B2FF-12AC97097CCB}" srcOrd="4" destOrd="0" presId="urn:microsoft.com/office/officeart/2005/8/layout/chevron2"/>
    <dgm:cxn modelId="{C34C7477-A801-4988-8FB0-1C1539C6C57F}" type="presParOf" srcId="{35D49679-1475-43AE-B2FF-12AC97097CCB}" destId="{2A41DBF3-99E0-4EBA-96C1-D30741F1C516}" srcOrd="0" destOrd="0" presId="urn:microsoft.com/office/officeart/2005/8/layout/chevron2"/>
    <dgm:cxn modelId="{46302735-7C92-4616-80AC-9FD568394C79}" type="presParOf" srcId="{35D49679-1475-43AE-B2FF-12AC97097CCB}" destId="{F462966B-4B80-426D-9FF6-EEF2EC55E311}" srcOrd="1" destOrd="0" presId="urn:microsoft.com/office/officeart/2005/8/layout/chevron2"/>
    <dgm:cxn modelId="{E030FFA5-BDE9-46DD-AE30-57A88052BC3A}" type="presParOf" srcId="{23F210E5-D318-4B93-86B2-BCFCDB8E5E40}" destId="{6DDF9E4A-9593-43D5-A717-BB4CF5B1B509}" srcOrd="5" destOrd="0" presId="urn:microsoft.com/office/officeart/2005/8/layout/chevron2"/>
    <dgm:cxn modelId="{9222C550-6A6E-4C52-9858-D6760E3EE23F}" type="presParOf" srcId="{23F210E5-D318-4B93-86B2-BCFCDB8E5E40}" destId="{1C8CB0F8-42A6-419F-B599-033415DCC38D}" srcOrd="6" destOrd="0" presId="urn:microsoft.com/office/officeart/2005/8/layout/chevron2"/>
    <dgm:cxn modelId="{9880B840-05AE-4B5F-B5B9-04C5152EED6B}" type="presParOf" srcId="{1C8CB0F8-42A6-419F-B599-033415DCC38D}" destId="{85C8A1A4-1AB8-4974-B763-DB81763921CB}" srcOrd="0" destOrd="0" presId="urn:microsoft.com/office/officeart/2005/8/layout/chevron2"/>
    <dgm:cxn modelId="{39411960-D026-4F7E-9EA5-D2B2169EB66D}" type="presParOf" srcId="{1C8CB0F8-42A6-419F-B599-033415DCC38D}" destId="{FB21711F-29FA-4DD0-8F3C-2057DF279F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30 806,1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100 772,2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1 154,6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280,3 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8 247,5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/>
      <dgm:t>
        <a:bodyPr/>
        <a:lstStyle/>
        <a:p>
          <a:endParaRPr lang="ru-RU"/>
        </a:p>
      </dgm:t>
    </dgm:pt>
    <dgm:pt modelId="{CCABBA42-1EB1-4A7A-9E36-3E53ECC59FAB}" type="pres">
      <dgm:prSet presAssocID="{C9F742BC-6C25-48BC-B73A-21E54738F23B}" presName="text_4" presStyleLbl="node1" presStyleIdx="3" presStyleCnt="5" custScaleX="10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4F254-F26D-4895-A324-1CC20892DBDA}" type="pres">
      <dgm:prSet presAssocID="{C9F742BC-6C25-48BC-B73A-21E54738F23B}" presName="accent_4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/>
      <dgm:t>
        <a:bodyPr/>
        <a:lstStyle/>
        <a:p>
          <a:endParaRPr lang="ru-RU"/>
        </a:p>
      </dgm:t>
    </dgm:pt>
    <dgm:pt modelId="{AC72358D-7272-40EC-B7FB-D728770BA4F2}" type="pres">
      <dgm:prSet presAssocID="{57D1A95B-FCA3-4CCF-BC28-0705EF0DA074}" presName="text_5" presStyleLbl="node1" presStyleIdx="4" presStyleCnt="5" custScaleX="10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CDF45-CDDC-42C3-B483-D7EDEAD94432}" type="pres">
      <dgm:prSet presAssocID="{57D1A95B-FCA3-4CCF-BC28-0705EF0DA074}" presName="accent_5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DB9EADB-E112-47FE-A47E-6D5D74C3BC2B}" type="presOf" srcId="{C9F742BC-6C25-48BC-B73A-21E54738F23B}" destId="{CCABBA42-1EB1-4A7A-9E36-3E53ECC59FA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006E7C33-F6C5-4C68-A0A3-BBD74F550B61}" type="presOf" srcId="{57D1A95B-FCA3-4CCF-BC28-0705EF0DA074}" destId="{AC72358D-7272-40EC-B7FB-D728770BA4F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892BDB06-69CB-4CE5-8CB5-E2908BBA2146}" type="presParOf" srcId="{3170B91E-7745-44B8-97A4-A475B63696D5}" destId="{CCABBA42-1EB1-4A7A-9E36-3E53ECC59FAB}" srcOrd="7" destOrd="0" presId="urn:microsoft.com/office/officeart/2008/layout/VerticalCurvedList"/>
    <dgm:cxn modelId="{8B19BEF5-43D0-4A9C-B10F-A5EB88FA5821}" type="presParOf" srcId="{3170B91E-7745-44B8-97A4-A475B63696D5}" destId="{5DC4F254-F26D-4895-A324-1CC20892DBDA}" srcOrd="8" destOrd="0" presId="urn:microsoft.com/office/officeart/2008/layout/VerticalCurvedList"/>
    <dgm:cxn modelId="{8B00D24F-B450-4460-8C3F-CD45EEC25036}" type="presParOf" srcId="{5DC4F254-F26D-4895-A324-1CC20892DBDA}" destId="{69030454-3431-4446-8576-CF94328D9C5A}" srcOrd="0" destOrd="0" presId="urn:microsoft.com/office/officeart/2008/layout/VerticalCurvedList"/>
    <dgm:cxn modelId="{BB221B7E-C708-40FD-A3D0-46E630504E2F}" type="presParOf" srcId="{3170B91E-7745-44B8-97A4-A475B63696D5}" destId="{AC72358D-7272-40EC-B7FB-D728770BA4F2}" srcOrd="9" destOrd="0" presId="urn:microsoft.com/office/officeart/2008/layout/VerticalCurvedList"/>
    <dgm:cxn modelId="{A9F5D0F2-582B-4903-B89D-AF6F9C7F774C}" type="presParOf" srcId="{3170B91E-7745-44B8-97A4-A475B63696D5}" destId="{8BECDF45-CDDC-42C3-B483-D7EDEAD94432}" srcOrd="10" destOrd="0" presId="urn:microsoft.com/office/officeart/2008/layout/VerticalCurvedList"/>
    <dgm:cxn modelId="{F3F9B089-CA6C-4A44-B633-BCEDAA64A670}" type="presParOf" srcId="{8BECDF45-CDDC-42C3-B483-D7EDEAD94432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3 653,5тыс.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9 953,2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844,3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3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3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3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3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3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286,4 тыс. рублей; социальная поддержка старшего поколения 19,0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998,3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8 917,6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3 004,2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3 992,7 тыс.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6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6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6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6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6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6" custLinFactNeighborX="9378" custLinFactNeighborY="3369"/>
      <dgm:spPr/>
      <dgm:t>
        <a:bodyPr/>
        <a:lstStyle/>
        <a:p>
          <a:endParaRPr lang="ru-RU"/>
        </a:p>
      </dgm:t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101433"/>
          <a:ext cx="8686800" cy="680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96" y="134629"/>
        <a:ext cx="8620408" cy="613638"/>
      </dsp:txXfrm>
    </dsp:sp>
    <dsp:sp modelId="{BE009EB4-12F8-493B-809A-503A74EE649C}">
      <dsp:nvSpPr>
        <dsp:cNvPr id="0" name=""/>
        <dsp:cNvSpPr/>
      </dsp:nvSpPr>
      <dsp:spPr>
        <a:xfrm>
          <a:off x="0" y="763353"/>
          <a:ext cx="8686800" cy="745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381" y="799734"/>
        <a:ext cx="8614038" cy="672503"/>
      </dsp:txXfrm>
    </dsp:sp>
    <dsp:sp modelId="{CAC9EF1D-A7CD-466F-A821-633F432D6349}">
      <dsp:nvSpPr>
        <dsp:cNvPr id="0" name=""/>
        <dsp:cNvSpPr/>
      </dsp:nvSpPr>
      <dsp:spPr>
        <a:xfrm>
          <a:off x="0" y="1497846"/>
          <a:ext cx="8686800" cy="8583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902" y="1539748"/>
        <a:ext cx="8602996" cy="774560"/>
      </dsp:txXfrm>
    </dsp:sp>
    <dsp:sp modelId="{71226DFC-4BFE-474B-8791-807BACD1654A}">
      <dsp:nvSpPr>
        <dsp:cNvPr id="0" name=""/>
        <dsp:cNvSpPr/>
      </dsp:nvSpPr>
      <dsp:spPr>
        <a:xfrm>
          <a:off x="0" y="2377472"/>
          <a:ext cx="8686800" cy="14699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757" y="2449229"/>
        <a:ext cx="8543286" cy="132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  <dsp:sp modelId="{4676942F-5B98-4889-B706-55B5B9D69E0D}">
      <dsp:nvSpPr>
        <dsp:cNvPr id="0" name=""/>
        <dsp:cNvSpPr/>
      </dsp:nvSpPr>
      <dsp:spPr>
        <a:xfrm>
          <a:off x="0" y="558801"/>
          <a:ext cx="8686800" cy="893276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sp:txBody>
      <dsp:txXfrm>
        <a:off x="43606" y="602407"/>
        <a:ext cx="8599588" cy="806064"/>
      </dsp:txXfrm>
    </dsp:sp>
    <dsp:sp modelId="{A1CC4FC0-F5F6-4AF5-AA3B-2DD0039CF50B}">
      <dsp:nvSpPr>
        <dsp:cNvPr id="0" name=""/>
        <dsp:cNvSpPr/>
      </dsp:nvSpPr>
      <dsp:spPr>
        <a:xfrm>
          <a:off x="0" y="1473196"/>
          <a:ext cx="8686800" cy="630729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sp:txBody>
      <dsp:txXfrm>
        <a:off x="30790" y="1503986"/>
        <a:ext cx="8625220" cy="569149"/>
      </dsp:txXfrm>
    </dsp:sp>
    <dsp:sp modelId="{63B0F66A-B1CF-42A6-A39D-6127461354E8}">
      <dsp:nvSpPr>
        <dsp:cNvPr id="0" name=""/>
        <dsp:cNvSpPr/>
      </dsp:nvSpPr>
      <dsp:spPr>
        <a:xfrm>
          <a:off x="0" y="2082798"/>
          <a:ext cx="8686800" cy="478321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sp:txBody>
      <dsp:txXfrm>
        <a:off x="23350" y="2106148"/>
        <a:ext cx="8640100" cy="4316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C371-C09B-4697-A66E-94C5AA04B36B}">
      <dsp:nvSpPr>
        <dsp:cNvPr id="0" name=""/>
        <dsp:cNvSpPr/>
      </dsp:nvSpPr>
      <dsp:spPr>
        <a:xfrm rot="5400000">
          <a:off x="-207328" y="213182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1" y="489620"/>
        <a:ext cx="967534" cy="414658"/>
      </dsp:txXfrm>
    </dsp:sp>
    <dsp:sp modelId="{8C28AE45-F4AA-44F1-A906-48F3FE2B673E}">
      <dsp:nvSpPr>
        <dsp:cNvPr id="0" name=""/>
        <dsp:cNvSpPr/>
      </dsp:nvSpPr>
      <dsp:spPr>
        <a:xfrm rot="5400000">
          <a:off x="4339854" y="-3366466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49710"/>
        <a:ext cx="7599208" cy="810711"/>
      </dsp:txXfrm>
    </dsp:sp>
    <dsp:sp modelId="{1E81F90D-7C12-449C-BF74-DFBDC81748F0}">
      <dsp:nvSpPr>
        <dsp:cNvPr id="0" name=""/>
        <dsp:cNvSpPr/>
      </dsp:nvSpPr>
      <dsp:spPr>
        <a:xfrm rot="5400000">
          <a:off x="-207328" y="1450349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5865114"/>
                <a:satOff val="-13363"/>
                <a:lumOff val="5360"/>
                <a:alphaOff val="0"/>
                <a:tint val="92000"/>
                <a:satMod val="170000"/>
              </a:schemeClr>
            </a:gs>
            <a:gs pos="15000">
              <a:schemeClr val="accent3">
                <a:hueOff val="5865114"/>
                <a:satOff val="-13363"/>
                <a:lumOff val="536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5865114"/>
                <a:satOff val="-13363"/>
                <a:lumOff val="536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5865114"/>
                <a:satOff val="-13363"/>
                <a:lumOff val="536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5865114"/>
                <a:satOff val="-13363"/>
                <a:lumOff val="536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 rot="-5400000">
        <a:off x="1" y="1726787"/>
        <a:ext cx="967534" cy="414658"/>
      </dsp:txXfrm>
    </dsp:sp>
    <dsp:sp modelId="{A01E7E39-A97B-4A9B-BDBA-F06392B84135}">
      <dsp:nvSpPr>
        <dsp:cNvPr id="0" name=""/>
        <dsp:cNvSpPr/>
      </dsp:nvSpPr>
      <dsp:spPr>
        <a:xfrm rot="5400000">
          <a:off x="4339854" y="-2129299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1286877"/>
        <a:ext cx="7599208" cy="810711"/>
      </dsp:txXfrm>
    </dsp:sp>
    <dsp:sp modelId="{2A41DBF3-99E0-4EBA-96C1-D30741F1C516}">
      <dsp:nvSpPr>
        <dsp:cNvPr id="0" name=""/>
        <dsp:cNvSpPr/>
      </dsp:nvSpPr>
      <dsp:spPr>
        <a:xfrm rot="5400000">
          <a:off x="-207328" y="2687516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1730227"/>
                <a:satOff val="-26725"/>
                <a:lumOff val="10720"/>
                <a:alphaOff val="0"/>
                <a:tint val="92000"/>
                <a:satMod val="170000"/>
              </a:schemeClr>
            </a:gs>
            <a:gs pos="15000">
              <a:schemeClr val="accent3">
                <a:hueOff val="11730227"/>
                <a:satOff val="-26725"/>
                <a:lumOff val="1072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1730227"/>
                <a:satOff val="-26725"/>
                <a:lumOff val="1072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1730227"/>
                <a:satOff val="-26725"/>
                <a:lumOff val="1072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1730227"/>
                <a:satOff val="-26725"/>
                <a:lumOff val="1072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</a:endParaRPr>
        </a:p>
      </dsp:txBody>
      <dsp:txXfrm rot="-5400000">
        <a:off x="1" y="2963954"/>
        <a:ext cx="967534" cy="414658"/>
      </dsp:txXfrm>
    </dsp:sp>
    <dsp:sp modelId="{F462966B-4B80-426D-9FF6-EEF2EC55E311}">
      <dsp:nvSpPr>
        <dsp:cNvPr id="0" name=""/>
        <dsp:cNvSpPr/>
      </dsp:nvSpPr>
      <dsp:spPr>
        <a:xfrm rot="5400000">
          <a:off x="4339854" y="-892132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sz="15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2524044"/>
        <a:ext cx="7599208" cy="810711"/>
      </dsp:txXfrm>
    </dsp:sp>
    <dsp:sp modelId="{85C8A1A4-1AB8-4974-B763-DB81763921CB}">
      <dsp:nvSpPr>
        <dsp:cNvPr id="0" name=""/>
        <dsp:cNvSpPr/>
      </dsp:nvSpPr>
      <dsp:spPr>
        <a:xfrm rot="5400000">
          <a:off x="-207328" y="3924683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7595341"/>
                <a:satOff val="-40088"/>
                <a:lumOff val="16080"/>
                <a:alphaOff val="0"/>
                <a:tint val="92000"/>
                <a:satMod val="170000"/>
              </a:schemeClr>
            </a:gs>
            <a:gs pos="15000">
              <a:schemeClr val="accent3">
                <a:hueOff val="17595341"/>
                <a:satOff val="-40088"/>
                <a:lumOff val="1608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7595341"/>
                <a:satOff val="-40088"/>
                <a:lumOff val="1608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7595341"/>
                <a:satOff val="-40088"/>
                <a:lumOff val="1608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7595341"/>
                <a:satOff val="-40088"/>
                <a:lumOff val="1608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</a:endParaRPr>
        </a:p>
      </dsp:txBody>
      <dsp:txXfrm rot="-5400000">
        <a:off x="1" y="4201121"/>
        <a:ext cx="967534" cy="414658"/>
      </dsp:txXfrm>
    </dsp:sp>
    <dsp:sp modelId="{FB21711F-29FA-4DD0-8F3C-2057DF279F2E}">
      <dsp:nvSpPr>
        <dsp:cNvPr id="0" name=""/>
        <dsp:cNvSpPr/>
      </dsp:nvSpPr>
      <dsp:spPr>
        <a:xfrm rot="5400000">
          <a:off x="4339854" y="345034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3761211"/>
        <a:ext cx="7599208" cy="810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3619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5766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30 806,1 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66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5967" y="1714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7956" y="990520"/>
          <a:ext cx="8139021" cy="495458"/>
        </a:xfrm>
        <a:prstGeom prst="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100 772,2 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56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0998" y="9143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398835"/>
              <a:satOff val="-1002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58744" y="1733470"/>
          <a:ext cx="8026412" cy="495458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8 247,5 тыс. рублей</a:t>
          </a:r>
          <a:endParaRPr lang="ru-RU" sz="21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744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89964" y="16573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BA42-1EB1-4A7A-9E36-3E53ECC59FAB}">
      <dsp:nvSpPr>
        <dsp:cNvPr id="0" name=""/>
        <dsp:cNvSpPr/>
      </dsp:nvSpPr>
      <dsp:spPr>
        <a:xfrm>
          <a:off x="537485" y="2476420"/>
          <a:ext cx="8159965" cy="495458"/>
        </a:xfrm>
        <a:prstGeom prst="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280,3 тыс. рублей</a:t>
          </a:r>
          <a:endParaRPr lang="ru-RU" sz="21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485" y="2476420"/>
        <a:ext cx="8159965" cy="495458"/>
      </dsp:txXfrm>
    </dsp:sp>
    <dsp:sp modelId="{69030454-3431-4446-8576-CF94328D9C5A}">
      <dsp:nvSpPr>
        <dsp:cNvPr id="0" name=""/>
        <dsp:cNvSpPr/>
      </dsp:nvSpPr>
      <dsp:spPr>
        <a:xfrm>
          <a:off x="380998" y="24002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3196505"/>
              <a:satOff val="-30066"/>
              <a:lumOff val="1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358D-7272-40EC-B7FB-D728770BA4F2}">
      <dsp:nvSpPr>
        <dsp:cNvPr id="0" name=""/>
        <dsp:cNvSpPr/>
      </dsp:nvSpPr>
      <dsp:spPr>
        <a:xfrm>
          <a:off x="182463" y="3219370"/>
          <a:ext cx="8514976" cy="495458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1 154,6 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463" y="3219370"/>
        <a:ext cx="8514976" cy="495458"/>
      </dsp:txXfrm>
    </dsp:sp>
    <dsp:sp modelId="{22575A18-223C-4A93-B3F0-1CA215286AC0}">
      <dsp:nvSpPr>
        <dsp:cNvPr id="0" name=""/>
        <dsp:cNvSpPr/>
      </dsp:nvSpPr>
      <dsp:spPr>
        <a:xfrm>
          <a:off x="25967" y="31432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4837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810583" y="500221"/>
          <a:ext cx="7690908" cy="10004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3 653,5тыс.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0583" y="500221"/>
        <a:ext cx="7690908" cy="1000442"/>
      </dsp:txXfrm>
    </dsp:sp>
    <dsp:sp modelId="{2CC09460-0385-4576-B212-932E023A1EEB}">
      <dsp:nvSpPr>
        <dsp:cNvPr id="0" name=""/>
        <dsp:cNvSpPr/>
      </dsp:nvSpPr>
      <dsp:spPr>
        <a:xfrm>
          <a:off x="69030" y="375165"/>
          <a:ext cx="1250553" cy="1250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140180" y="2000884"/>
          <a:ext cx="7395375" cy="1000442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9 953,2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0180" y="2000884"/>
        <a:ext cx="7395375" cy="1000442"/>
      </dsp:txXfrm>
    </dsp:sp>
    <dsp:sp modelId="{9A094A17-BD9E-4F96-872F-1B0CA58639B0}">
      <dsp:nvSpPr>
        <dsp:cNvPr id="0" name=""/>
        <dsp:cNvSpPr/>
      </dsp:nvSpPr>
      <dsp:spPr>
        <a:xfrm>
          <a:off x="432691" y="1875829"/>
          <a:ext cx="1250553" cy="1250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694307" y="3501548"/>
          <a:ext cx="7923462" cy="1000442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844,3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4307" y="3501548"/>
        <a:ext cx="7923462" cy="1000442"/>
      </dsp:txXfrm>
    </dsp:sp>
    <dsp:sp modelId="{7FF197B5-19DF-437E-8EA4-F5EF1D7448A3}">
      <dsp:nvSpPr>
        <dsp:cNvPr id="0" name=""/>
        <dsp:cNvSpPr/>
      </dsp:nvSpPr>
      <dsp:spPr>
        <a:xfrm>
          <a:off x="69030" y="3376493"/>
          <a:ext cx="1250553" cy="1250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6260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457218" y="125530"/>
          <a:ext cx="7965923" cy="8080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18" y="125530"/>
        <a:ext cx="7965923" cy="808088"/>
      </dsp:txXfrm>
    </dsp:sp>
    <dsp:sp modelId="{2CC09460-0385-4576-B212-932E023A1EEB}">
      <dsp:nvSpPr>
        <dsp:cNvPr id="0" name=""/>
        <dsp:cNvSpPr/>
      </dsp:nvSpPr>
      <dsp:spPr>
        <a:xfrm>
          <a:off x="2985" y="19865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636760" y="1058948"/>
          <a:ext cx="8042369" cy="529474"/>
        </a:xfrm>
        <a:prstGeom prst="rect">
          <a:avLst/>
        </a:prstGeom>
        <a:solidFill>
          <a:schemeClr val="accent3">
            <a:hueOff val="3519068"/>
            <a:satOff val="-8018"/>
            <a:lumOff val="3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286,4 тыс. рублей; социальная поддержка старшего поколения 19,0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6760" y="1058948"/>
        <a:ext cx="8042369" cy="529474"/>
      </dsp:txXfrm>
    </dsp:sp>
    <dsp:sp modelId="{666F0470-AA64-4EAB-A3C2-C237F6CC60A4}">
      <dsp:nvSpPr>
        <dsp:cNvPr id="0" name=""/>
        <dsp:cNvSpPr/>
      </dsp:nvSpPr>
      <dsp:spPr>
        <a:xfrm>
          <a:off x="438514" y="99276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519068"/>
              <a:satOff val="-8018"/>
              <a:lumOff val="3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914410" y="1853059"/>
          <a:ext cx="7686224" cy="529474"/>
        </a:xfrm>
        <a:prstGeom prst="rect">
          <a:avLst/>
        </a:prstGeom>
        <a:solidFill>
          <a:schemeClr val="accent3">
            <a:hueOff val="7038136"/>
            <a:satOff val="-16035"/>
            <a:lumOff val="6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998,3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4410" y="1853059"/>
        <a:ext cx="7686224" cy="529474"/>
      </dsp:txXfrm>
    </dsp:sp>
    <dsp:sp modelId="{7FF197B5-19DF-437E-8EA4-F5EF1D7448A3}">
      <dsp:nvSpPr>
        <dsp:cNvPr id="0" name=""/>
        <dsp:cNvSpPr/>
      </dsp:nvSpPr>
      <dsp:spPr>
        <a:xfrm>
          <a:off x="637670" y="178687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038136"/>
              <a:satOff val="-16035"/>
              <a:lumOff val="6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32456" y="2646666"/>
          <a:ext cx="7850133" cy="529474"/>
        </a:xfrm>
        <a:prstGeom prst="rect">
          <a:avLst/>
        </a:prstGeom>
        <a:solidFill>
          <a:schemeClr val="accent3">
            <a:hueOff val="10557205"/>
            <a:satOff val="-24053"/>
            <a:lumOff val="96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8 917,6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2456" y="2646666"/>
        <a:ext cx="7850133" cy="529474"/>
      </dsp:txXfrm>
    </dsp:sp>
    <dsp:sp modelId="{AEA2F258-E6EB-4F32-89BB-D45632EC2648}">
      <dsp:nvSpPr>
        <dsp:cNvPr id="0" name=""/>
        <dsp:cNvSpPr/>
      </dsp:nvSpPr>
      <dsp:spPr>
        <a:xfrm>
          <a:off x="637670" y="2580482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0557205"/>
              <a:satOff val="-24053"/>
              <a:lumOff val="9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629605" y="3440777"/>
          <a:ext cx="8056679" cy="529474"/>
        </a:xfrm>
        <a:prstGeom prst="rect">
          <a:avLst/>
        </a:prstGeom>
        <a:solidFill>
          <a:schemeClr val="accent3">
            <a:hueOff val="14076272"/>
            <a:satOff val="-32070"/>
            <a:lumOff val="12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3 004,2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9605" y="3440777"/>
        <a:ext cx="8056679" cy="529474"/>
      </dsp:txXfrm>
    </dsp:sp>
    <dsp:sp modelId="{C7062D9B-4A87-46F0-8AA9-37927D866D8E}">
      <dsp:nvSpPr>
        <dsp:cNvPr id="0" name=""/>
        <dsp:cNvSpPr/>
      </dsp:nvSpPr>
      <dsp:spPr>
        <a:xfrm>
          <a:off x="438514" y="337459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076272"/>
              <a:satOff val="-32070"/>
              <a:lumOff val="1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959B3-744C-4D42-B123-D07AF2306DE6}">
      <dsp:nvSpPr>
        <dsp:cNvPr id="0" name=""/>
        <dsp:cNvSpPr/>
      </dsp:nvSpPr>
      <dsp:spPr>
        <a:xfrm>
          <a:off x="263683" y="4234935"/>
          <a:ext cx="8423116" cy="529474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3 992,7 тыс. рублей 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3683" y="4234935"/>
        <a:ext cx="8423116" cy="529474"/>
      </dsp:txXfrm>
    </dsp:sp>
    <dsp:sp modelId="{EDEB7342-95E5-451F-BEA3-9E3A2F970986}">
      <dsp:nvSpPr>
        <dsp:cNvPr id="0" name=""/>
        <dsp:cNvSpPr/>
      </dsp:nvSpPr>
      <dsp:spPr>
        <a:xfrm>
          <a:off x="65053" y="4191001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rgbClr val="FF66FF"/>
            </a:gs>
            <a:gs pos="51000">
              <a:schemeClr val="bg1"/>
            </a:gs>
            <a:gs pos="100000">
              <a:schemeClr val="accent1"/>
            </a:gs>
          </a:gsLst>
          <a:lin ang="18900000" scaled="1"/>
        </a:gra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квартале 2020 года 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район». 80,0 %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05.08.2020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за </a:t>
            </a:r>
            <a:r>
              <a:rPr lang="ru-RU" b="1" i="1" dirty="0" smtClean="0">
                <a:latin typeface="Times New Roman" pitchFamily="18" charset="0"/>
              </a:rPr>
              <a:t>первый квартал </a:t>
            </a:r>
            <a:r>
              <a:rPr lang="ru-RU" b="1" i="1" dirty="0" smtClean="0">
                <a:latin typeface="Times New Roman" pitchFamily="18" charset="0"/>
              </a:rPr>
              <a:t>20</a:t>
            </a:r>
            <a:r>
              <a:rPr lang="en-US" b="1" i="1" dirty="0" smtClean="0">
                <a:latin typeface="Times New Roman" pitchFamily="18" charset="0"/>
              </a:rPr>
              <a:t>20</a:t>
            </a:r>
            <a:r>
              <a:rPr lang="ru-RU" b="1" i="1" dirty="0" smtClean="0">
                <a:latin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3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первый квартал 2020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75631"/>
              </p:ext>
            </p:extLst>
          </p:nvPr>
        </p:nvGraphicFramePr>
        <p:xfrm>
          <a:off x="228600" y="1752600"/>
          <a:ext cx="8686800" cy="502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240 715,5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49 022,0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225 313,5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43 797,1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192 926,0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37 328,9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17 054,5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12 893,0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15 402,0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5 224,9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910,6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4 247,0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2 509,6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53304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806 312,3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163 718,4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156 802,7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39 640,7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118 541,1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11 208,9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530 708,9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112 868,8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507 489,4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106 834,8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259,6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13 635,2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3 403,6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9 873,3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-16 737,4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829 820,8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первый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первый квартал 2020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271645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68495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217 405,9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80,0%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173 864,6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81,2%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9,9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548277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1 091 311,0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217 405,9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117 857,4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27 616,0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2 200,2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1 294,9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243,1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38 697,8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7 462,5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6 158,7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1 296,6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69 363,8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18 221,8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года, тыс. 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39903861"/>
              </p:ext>
            </p:extLst>
          </p:nvPr>
        </p:nvGraphicFramePr>
        <p:xfrm>
          <a:off x="228600" y="1676400"/>
          <a:ext cx="8686799" cy="482701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31373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682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667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8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96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43 496,9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242,6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22 111,6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5 019,4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21 385,3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34 066,5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2 254,8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920,1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9 616,8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269,5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145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23 260,1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2 153,0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50 912,3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50 912,3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02621407"/>
              </p:ext>
            </p:extLst>
          </p:nvPr>
        </p:nvGraphicFramePr>
        <p:xfrm>
          <a:off x="228597" y="1600200"/>
          <a:ext cx="8686802" cy="4891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676 413,7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141 260,8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129 657,0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30 806,1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486 888,9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100 772,2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50 615,2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8 247,5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131,2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3 952,9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280,3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5 168,5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1 154,6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74 979,4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14 451,0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73 161,2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14 451,0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1 818,2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45 251,0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17 298,1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286,4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9 007,6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8 956,6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35 043,4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8 055,1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12975865"/>
              </p:ext>
            </p:extLst>
          </p:nvPr>
        </p:nvGraphicFramePr>
        <p:xfrm>
          <a:off x="228600" y="1752600"/>
          <a:ext cx="8686801" cy="46481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4 967,1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4 856,0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743,6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1 707,7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1 128,4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1 707,7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1 128,4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40 681,5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7 275,6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32 594,2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7 275,6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8 087,3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182121"/>
              </p:ext>
            </p:extLst>
          </p:nvPr>
        </p:nvGraphicFramePr>
        <p:xfrm>
          <a:off x="228600" y="1524000"/>
          <a:ext cx="8686798" cy="472265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первый квартал 2020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012496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141 260,8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2020 год и на плановый период 2021 и 2022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22 октября 2019 года № 1198)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53676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81000" y="5486400"/>
            <a:ext cx="845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Поэтапное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объема муниципального долга муниципального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841665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14 451,0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729070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17 298,1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первый квартал 2020 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901350"/>
              </p:ext>
            </p:extLst>
          </p:nvPr>
        </p:nvGraphicFramePr>
        <p:xfrm>
          <a:off x="228600" y="1066800"/>
          <a:ext cx="8686798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943600"/>
                <a:gridCol w="22097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213 282,4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142 203,7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2015-2021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14 667,2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16 492,2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5 137,6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за первый квартал 2020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960378"/>
              </p:ext>
            </p:extLst>
          </p:nvPr>
        </p:nvGraphicFramePr>
        <p:xfrm>
          <a:off x="228600" y="1371600"/>
          <a:ext cx="8686798" cy="5215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5791200"/>
                <a:gridCol w="2209798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2015-2020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33 849,6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2015-2021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164,6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2016-2020 годы»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6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2016-2020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64560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841242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ожидаемого исполнения бюджета за 2019 год и прогноза показателей социально-экономического развития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на 2020 год и на плановый период 2021 и 2022 годов</a:t>
            </a:r>
            <a:r>
              <a:rPr lang="ru-RU" b="1" i="1" dirty="0" smtClean="0"/>
              <a:t>;</a:t>
            </a:r>
            <a:endParaRPr lang="ru-RU" b="1" i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сохранения достигнутых в 2018 году показателей по заработной плате работников бюджетной сферы в отраслях образования и культуры с учетом роста прогнозного показателя «Среднемесячный доход от трудовой деятельности» в 2020 - 2022 годах;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повышения с 1 января очередного финансового года минимального размера оплаты труда, устанавливаемого федеральным законом в размере величины прожиточного минимума трудоспособного населения в целом по Российской Федерации за второй квартал текущего года;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предоставления социальных выплат и льгот отдельным категориям граждан, установленных нормативными правовыми актами Удмуртской Республики и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с учетом адресности и критериев нуждаемости;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обеспечения требуемого уровня </a:t>
            </a:r>
            <a:r>
              <a:rPr lang="ru-RU" b="1" i="1" dirty="0" err="1"/>
              <a:t>софинансирования</a:t>
            </a:r>
            <a:r>
              <a:rPr lang="ru-RU" b="1" i="1" dirty="0"/>
              <a:t> мероприятий, реализуемых в рамках национальных проектов</a:t>
            </a:r>
            <a:r>
              <a:rPr lang="ru-RU" b="1" i="1" dirty="0" smtClean="0"/>
              <a:t>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объема целевых межбюджетных трансфертов, предоставляемых из бюджета Уд-</a:t>
            </a:r>
            <a:r>
              <a:rPr lang="ru-RU" b="1" i="1" dirty="0" err="1"/>
              <a:t>муртской</a:t>
            </a:r>
            <a:r>
              <a:rPr lang="ru-RU" b="1" i="1" dirty="0"/>
              <a:t> Республики;</a:t>
            </a:r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88134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828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реализации муниципальных программ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как эффективного инструмента организации проектной и процессной (текущей)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район», отражающего взаимосвязь затраченных ресурсов и полученных результатов</a:t>
            </a:r>
            <a:r>
              <a:rPr lang="ru-RU" b="1" i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актуализации расходов бюджетной сферы за счет интенсификации деятельности муниципальных учреждений в соответствии с показателями повышения эффективности оказания муниципальных услуг (работ);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за счет повышения эффективности использования финансовых, кадровых и информационно-коммуникационных ресурсов;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в соответствии с общероссийскими и региональными перечнями услуг и работ;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оперативного освоения средств федерального бюджета и бюджета Удмуртской Республики, в том числе поступивших в рамках реализации национальных проектов;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</a:t>
            </a: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606923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861060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контроль за эффективностью выполнения утвержденного плана мероприятий по росту доходов бюджета, оптимизации расходов бюджета и сокращению муниципального долга в целях оздоровления муниципальных финансов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соблюдение органами местного самоуправления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 требований бюджетного законодательства и повышение качества управления бюджетным процессом в муниципальном образовании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</a:t>
            </a:r>
            <a:r>
              <a:rPr lang="ru-RU" sz="1550" b="1" i="1" dirty="0" smtClean="0"/>
              <a:t>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расширение практики общественного участия в управлении муниципальными финансами посредством развития механизмов инициативного бюджетирования.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и на плановый период 2021 и 2022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1198)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92450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5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2019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26-5-245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2022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2020 год и на плановый период 2021 и 2022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декабря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034222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01.04.2020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1 070 536,3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199 406,4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240 715,5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49 022,0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829 820,8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150 384,5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1 091 311,0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217 405,9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-20 774,7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-17 999,5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первый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2020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68779755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12700</TotalTime>
  <Words>2407</Words>
  <Application>Microsoft Office PowerPoint</Application>
  <PresentationFormat>Экран (4:3)</PresentationFormat>
  <Paragraphs>506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Солнцестояние</vt:lpstr>
      <vt:lpstr>Лист</vt:lpstr>
      <vt:lpstr>Муниципальное образование  «Малопургинский район»</vt:lpstr>
      <vt:lpstr>Основные направления бюджетной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налоговой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первый квартал  2020 года</vt:lpstr>
      <vt:lpstr>Основные источники формирования налоговых и  неналоговых доходов бюджета муниципального образования  «Малопургинский район» за первый квартал 2020 года </vt:lpstr>
      <vt:lpstr>Безвозмездные поступления  в бюджет муниципального образования «Малопругинский район» за первый квартал 2020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первый квартал 2020 года</vt:lpstr>
      <vt:lpstr>Расходы социальной направленности бюджета муниципального образования «Малопургинский район»  за первый квартал 2020 года</vt:lpstr>
      <vt:lpstr>Расходы бюджета муниципального образования «Малопургинский район» по разделам и подразделам  за первый квартал 2020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первый квартал 2020 года, тыс. руб. (продолжение)</vt:lpstr>
      <vt:lpstr>Расходы бюджета муниципального образования «Малопургинский район» по разделам и подразделам  за первый квартал 2020 года, тыс. руб. (продолжение)</vt:lpstr>
      <vt:lpstr>Расходы бюджета муниципального образования «Малопургинский район» по разделам и подразделам  за первый квартал 2020 года, тыс. руб. (продолжение)</vt:lpstr>
      <vt:lpstr>Структура расходов бюджета муниципального образования «Малопургинский район» по разделам за первый квартал 2020 года в % к общему объему</vt:lpstr>
      <vt:lpstr>Основные направления расходов в области образования за первый квартал 2020 года</vt:lpstr>
      <vt:lpstr>Основные направления расходов в области культуры  за первый квартал 2020 года </vt:lpstr>
      <vt:lpstr>Основные направления расходов в области социальной политики за первый квартал 2020 года</vt:lpstr>
      <vt:lpstr>Расходы муниципального образования «Малопургинский  район» на реализацию муниципальных программ за первый квартал 2020 года</vt:lpstr>
      <vt:lpstr>Расходы муниципального образования «Малопургинский  район» на реализацию муниципальных программ за первый квартал 2020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ovk1963@yandex.ru</cp:lastModifiedBy>
  <cp:revision>1051</cp:revision>
  <cp:lastPrinted>2019-11-22T07:28:49Z</cp:lastPrinted>
  <dcterms:created xsi:type="dcterms:W3CDTF">1601-01-01T00:00:00Z</dcterms:created>
  <dcterms:modified xsi:type="dcterms:W3CDTF">2020-08-05T09:18:01Z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