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4"/>
  </p:notesMasterIdLst>
  <p:sldIdLst>
    <p:sldId id="256" r:id="rId2"/>
    <p:sldId id="292" r:id="rId3"/>
    <p:sldId id="293" r:id="rId4"/>
    <p:sldId id="305" r:id="rId5"/>
    <p:sldId id="29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74"/>
    <a:srgbClr val="C5B3F7"/>
    <a:srgbClr val="FFFF66"/>
    <a:srgbClr val="FF66FF"/>
    <a:srgbClr val="FF9933"/>
    <a:srgbClr val="D6EBD3"/>
    <a:srgbClr val="D9FBFF"/>
    <a:srgbClr val="CCFFCC"/>
    <a:srgbClr val="E3C9DA"/>
    <a:srgbClr val="DBF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043" autoAdjust="0"/>
  </p:normalViewPr>
  <p:slideViewPr>
    <p:cSldViewPr>
      <p:cViewPr>
        <p:scale>
          <a:sx n="100" d="100"/>
          <a:sy n="100" d="100"/>
        </p:scale>
        <p:origin x="-2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#,#00</c:formatCode>
                <c:ptCount val="3"/>
                <c:pt idx="0">
                  <c:v>140910.1</c:v>
                </c:pt>
                <c:pt idx="1">
                  <c:v>12695</c:v>
                </c:pt>
                <c:pt idx="2">
                  <c:v>548106.6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9617360976E-2"/>
          <c:y val="5.5682359494302766E-2"/>
          <c:w val="0.60158677505336722"/>
          <c:h val="0.509191410294186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3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explosion val="47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B3D8EF"/>
              </a:solidFill>
            </c:spPr>
          </c:dPt>
          <c:dPt>
            <c:idx val="5"/>
            <c:bubble3D val="0"/>
            <c:spPr>
              <a:solidFill>
                <a:srgbClr val="00CC99"/>
              </a:solidFill>
            </c:spPr>
          </c:dPt>
          <c:dPt>
            <c:idx val="6"/>
            <c:bubble3D val="0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layout>
                <c:manualLayout>
                  <c:x val="5.3785588124060082E-3"/>
                  <c:y val="-3.6790562594718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Обслуживание муниципального долга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Лист1!$B$2:$B$9</c:f>
              <c:numCache>
                <c:formatCode>\О\с\н\о\в\н\о\й</c:formatCode>
                <c:ptCount val="8"/>
                <c:pt idx="0">
                  <c:v>537993.80000000005</c:v>
                </c:pt>
                <c:pt idx="1">
                  <c:v>22842.799999999999</c:v>
                </c:pt>
                <c:pt idx="2">
                  <c:v>75701.100000000006</c:v>
                </c:pt>
                <c:pt idx="3">
                  <c:v>1568.7</c:v>
                </c:pt>
                <c:pt idx="4">
                  <c:v>15028.6</c:v>
                </c:pt>
                <c:pt idx="5">
                  <c:v>6966.8</c:v>
                </c:pt>
                <c:pt idx="6">
                  <c:v>982.8</c:v>
                </c:pt>
                <c:pt idx="7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0431086340477058"/>
          <c:y val="1.7157916431185588E-3"/>
          <c:w val="0.3956891365952297"/>
          <c:h val="0.54853285222736914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Обеспечение сбалансированности и повышение устойчивости бюджета</a:t>
          </a:r>
          <a:br>
            <a:rPr lang="ru-RU" sz="1600" b="1" dirty="0" smtClean="0">
              <a:solidFill>
                <a:schemeClr val="tx1"/>
              </a:solidFill>
            </a:rPr>
          </a:br>
          <a:r>
            <a:rPr lang="ru-RU" sz="1600" b="1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1FBEC071-DB22-475C-B29A-7A990AC7180E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2F6AF489-EE88-44F6-8330-DDDE8F44842B}" type="parTrans" cxnId="{CB2A592A-D484-4457-BF98-73DE2C3C8D74}">
      <dgm:prSet/>
      <dgm:spPr/>
      <dgm:t>
        <a:bodyPr/>
        <a:lstStyle/>
        <a:p>
          <a:endParaRPr lang="ru-RU"/>
        </a:p>
      </dgm:t>
    </dgm:pt>
    <dgm:pt modelId="{F96BB349-89A9-496D-B5DF-266F0FA7B48B}" type="sibTrans" cxnId="{CB2A592A-D484-4457-BF98-73DE2C3C8D74}">
      <dgm:prSet/>
      <dgm:spPr/>
      <dgm:t>
        <a:bodyPr/>
        <a:lstStyle/>
        <a:p>
          <a:endParaRPr lang="ru-RU"/>
        </a:p>
      </dgm:t>
    </dgm:pt>
    <dgm:pt modelId="{AB06523B-5E92-48E8-9924-570AC8191C4A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Формирование реалистичных планов по доходам и расходам бюджета</a:t>
          </a:r>
          <a:br>
            <a:rPr lang="ru-RU" sz="1800" b="1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район», основанных на объективной оценке ожидаемого исполнения бюджета в 2018 году, и объективного прогноза показателей социально-экономического развития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 на 2019 год и на плановый период 2020 и 2021 годов с учетом: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5E14511C-6197-45E1-9524-678B6121C4AA}" type="parTrans" cxnId="{ED8B99D0-6DCF-45EE-82CD-9C7F492ABA0B}">
      <dgm:prSet/>
      <dgm:spPr/>
      <dgm:t>
        <a:bodyPr/>
        <a:lstStyle/>
        <a:p>
          <a:endParaRPr lang="ru-RU"/>
        </a:p>
      </dgm:t>
    </dgm:pt>
    <dgm:pt modelId="{18781756-CB80-4B8F-8DD8-AC2B1CF68B46}" type="sibTrans" cxnId="{ED8B99D0-6DCF-45EE-82CD-9C7F492ABA0B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4" custScaleY="29357" custLinFactY="-14308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</dgm:pt>
    <dgm:pt modelId="{BE009EB4-12F8-493B-809A-503A74EE649C}" type="pres">
      <dgm:prSet presAssocID="{D8EA9587-6B91-4F5E-9880-25966FAE98D4}" presName="parentText" presStyleLbl="node1" presStyleIdx="1" presStyleCnt="4" custScaleY="33713" custLinFactY="-24637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</dgm:pt>
    <dgm:pt modelId="{CAC9EF1D-A7CD-466F-A821-633F432D6349}" type="pres">
      <dgm:prSet presAssocID="{1FBEC071-DB22-475C-B29A-7A990AC7180E}" presName="parentText" presStyleLbl="node1" presStyleIdx="2" presStyleCnt="4" custScaleY="34063" custLinFactY="-35168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791B-B07B-4865-BC90-C513E6A08283}" type="pres">
      <dgm:prSet presAssocID="{F96BB349-89A9-496D-B5DF-266F0FA7B48B}" presName="spacer" presStyleCnt="0"/>
      <dgm:spPr/>
    </dgm:pt>
    <dgm:pt modelId="{71226DFC-4BFE-474B-8791-807BACD1654A}" type="pres">
      <dgm:prSet presAssocID="{AB06523B-5E92-48E8-9924-570AC8191C4A}" presName="parentText" presStyleLbl="node1" presStyleIdx="3" presStyleCnt="4" custScaleY="98153" custLinFactY="-48151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B6A15-4C2C-47D7-AA30-0F5C4FBC484A}" type="presOf" srcId="{1FBEC071-DB22-475C-B29A-7A990AC7180E}" destId="{CAC9EF1D-A7CD-466F-A821-633F432D6349}" srcOrd="0" destOrd="0" presId="urn:microsoft.com/office/officeart/2005/8/layout/vList2"/>
    <dgm:cxn modelId="{060C4FB2-2FD5-4CAF-8128-2A2FDB49EC83}" type="presOf" srcId="{FB3DA8C3-8B91-472B-A367-1715EA9F1B6B}" destId="{AF3FEC88-9754-416A-8186-33A3B3C28868}" srcOrd="0" destOrd="0" presId="urn:microsoft.com/office/officeart/2005/8/layout/vList2"/>
    <dgm:cxn modelId="{FE265DB2-63AA-40FA-9C2D-AADE3D0D004E}" type="presOf" srcId="{480A6D7A-C020-493A-AB44-A8475828C53A}" destId="{259DFEA1-F96D-44E6-B20E-A6B1A23D2ACF}" srcOrd="0" destOrd="0" presId="urn:microsoft.com/office/officeart/2005/8/layout/vList2"/>
    <dgm:cxn modelId="{ED8B99D0-6DCF-45EE-82CD-9C7F492ABA0B}" srcId="{480A6D7A-C020-493A-AB44-A8475828C53A}" destId="{AB06523B-5E92-48E8-9924-570AC8191C4A}" srcOrd="3" destOrd="0" parTransId="{5E14511C-6197-45E1-9524-678B6121C4AA}" sibTransId="{18781756-CB80-4B8F-8DD8-AC2B1CF68B46}"/>
    <dgm:cxn modelId="{090C6606-F431-4258-9357-9508BFC4E742}" type="presOf" srcId="{D8EA9587-6B91-4F5E-9880-25966FAE98D4}" destId="{BE009EB4-12F8-493B-809A-503A74EE649C}" srcOrd="0" destOrd="0" presId="urn:microsoft.com/office/officeart/2005/8/layout/vList2"/>
    <dgm:cxn modelId="{3A399072-9ADB-4633-ADED-741D5A4EB81F}" type="presOf" srcId="{AB06523B-5E92-48E8-9924-570AC8191C4A}" destId="{71226DFC-4BFE-474B-8791-807BACD1654A}" srcOrd="0" destOrd="0" presId="urn:microsoft.com/office/officeart/2005/8/layout/vList2"/>
    <dgm:cxn modelId="{CB2A592A-D484-4457-BF98-73DE2C3C8D74}" srcId="{480A6D7A-C020-493A-AB44-A8475828C53A}" destId="{1FBEC071-DB22-475C-B29A-7A990AC7180E}" srcOrd="2" destOrd="0" parTransId="{2F6AF489-EE88-44F6-8330-DDDE8F44842B}" sibTransId="{F96BB349-89A9-496D-B5DF-266F0FA7B48B}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7E346A2D-69C9-4FE7-9702-3FED157FB4D6}" type="presParOf" srcId="{259DFEA1-F96D-44E6-B20E-A6B1A23D2ACF}" destId="{AF3FEC88-9754-416A-8186-33A3B3C28868}" srcOrd="0" destOrd="0" presId="urn:microsoft.com/office/officeart/2005/8/layout/vList2"/>
    <dgm:cxn modelId="{F186DB7F-5139-43DF-9202-47D827FFF28E}" type="presParOf" srcId="{259DFEA1-F96D-44E6-B20E-A6B1A23D2ACF}" destId="{F7EF8FC2-EB53-432C-91F1-3156E57D4F86}" srcOrd="1" destOrd="0" presId="urn:microsoft.com/office/officeart/2005/8/layout/vList2"/>
    <dgm:cxn modelId="{A05C96E5-0B3C-480F-85EA-F8494313BC72}" type="presParOf" srcId="{259DFEA1-F96D-44E6-B20E-A6B1A23D2ACF}" destId="{BE009EB4-12F8-493B-809A-503A74EE649C}" srcOrd="2" destOrd="0" presId="urn:microsoft.com/office/officeart/2005/8/layout/vList2"/>
    <dgm:cxn modelId="{7E68DC34-E5EE-4E16-82DC-EAEE32D93A8C}" type="presParOf" srcId="{259DFEA1-F96D-44E6-B20E-A6B1A23D2ACF}" destId="{6C8F962C-A6E7-4ABE-8F7B-C52F89CE76DD}" srcOrd="3" destOrd="0" presId="urn:microsoft.com/office/officeart/2005/8/layout/vList2"/>
    <dgm:cxn modelId="{7287227B-D3F0-4A40-9CC0-0B4C5FD27530}" type="presParOf" srcId="{259DFEA1-F96D-44E6-B20E-A6B1A23D2ACF}" destId="{CAC9EF1D-A7CD-466F-A821-633F432D6349}" srcOrd="4" destOrd="0" presId="urn:microsoft.com/office/officeart/2005/8/layout/vList2"/>
    <dgm:cxn modelId="{5247C33A-1E44-4895-A912-89109C89DEF5}" type="presParOf" srcId="{259DFEA1-F96D-44E6-B20E-A6B1A23D2ACF}" destId="{E08F791B-B07B-4865-BC90-C513E6A08283}" srcOrd="5" destOrd="0" presId="urn:microsoft.com/office/officeart/2005/8/layout/vList2"/>
    <dgm:cxn modelId="{B55AEDEB-2102-45EC-9B2B-3BEC003BD38C}" type="presParOf" srcId="{259DFEA1-F96D-44E6-B20E-A6B1A23D2ACF}" destId="{71226DFC-4BFE-474B-8791-807BACD16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Повышение операционной эффективности управления бюджетными ресурсами, в том числе за счет:</a:t>
          </a:r>
          <a:endParaRPr lang="ru-RU" sz="1800" b="1" dirty="0">
            <a:solidFill>
              <a:schemeClr val="tx1"/>
            </a:solidFill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1" custScaleY="51527" custLinFactY="-100000" custLinFactNeighborY="-100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B84B9-B09C-428B-BA72-49F5FFE478AB}" type="presOf" srcId="{A76B326A-B1A6-4289-8661-B4FCEBAC4D59}" destId="{1EDD2E1F-7D23-435C-8498-29151650CCEA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4697C2DD-440B-4DD0-BA2B-CE46134FE46B}" type="presOf" srcId="{390CB856-25D9-4CFB-A2AD-FD0F9CA12B7D}" destId="{FB3B9877-007F-4FF8-A415-B5437830542E}" srcOrd="0" destOrd="0" presId="urn:microsoft.com/office/officeart/2005/8/layout/vList2"/>
    <dgm:cxn modelId="{01D210D3-3B4F-41D7-93A1-81D53D11269A}" type="presParOf" srcId="{1EDD2E1F-7D23-435C-8498-29151650CCEA}" destId="{FB3B9877-007F-4FF8-A415-B543783054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Поэтапное снижение объема муниципального долга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7351717C-AB82-412A-8D5C-467E041E4F5F}">
      <dgm:prSet phldrT="[Текст]" custT="1"/>
      <dgm:spPr/>
      <dgm:t>
        <a:bodyPr/>
        <a:lstStyle/>
        <a:p>
          <a:r>
            <a:rPr lang="ru-RU" sz="1600" b="1" dirty="0" smtClean="0"/>
            <a:t>соблюдение органами местного самоуправления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требований бюджетного законодательства и повышение качества управления бюджетным процессом в муниципальном образовании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8AFDED62-F94E-485A-92D8-3931281DEC45}">
      <dgm:prSet phldrT="[Текст]" custT="1"/>
      <dgm:spPr/>
      <dgm:t>
        <a:bodyPr/>
        <a:lstStyle/>
        <a:p>
          <a:r>
            <a:rPr lang="ru-RU" sz="1600" b="1" dirty="0" smtClean="0"/>
            <a:t>усиление контроля за эффективностью выполнения утвержденного Плана оздоровления муниципальных финансов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по оптимизации расходов, сокращению нерезультативных расходов и увеличению собственных доходов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9B0EECA9-2561-47D7-9765-85750F91C753}">
      <dgm:prSet phldrT="[Текст]" custT="1"/>
      <dgm:spPr/>
      <dgm:t>
        <a:bodyPr/>
        <a:lstStyle/>
        <a:p>
          <a:r>
            <a:rPr lang="ru-RU" sz="1600" b="1" dirty="0" smtClean="0"/>
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0A58B7E2-11AF-4B5D-9429-4597B18D61E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2019 год и на плановый период 2020 и 2021 годов на решение следующих задач:</a:t>
          </a:r>
          <a:endParaRPr lang="ru-RU" sz="2000" b="1" dirty="0">
            <a:solidFill>
              <a:schemeClr val="tx1"/>
            </a:solidFill>
          </a:endParaRPr>
        </a:p>
      </dgm:t>
    </dgm:pt>
    <dgm:pt modelId="{97D2008B-962E-4650-8E21-1CD69DE641CB}" type="sibTrans" cxnId="{A2955C77-E41E-4AA2-819C-A00A206EBB65}">
      <dgm:prSet/>
      <dgm:spPr/>
      <dgm:t>
        <a:bodyPr/>
        <a:lstStyle/>
        <a:p>
          <a:endParaRPr lang="ru-RU"/>
        </a:p>
      </dgm:t>
    </dgm:pt>
    <dgm:pt modelId="{3B0DFB1D-BAFB-4AE2-8E8F-F253D00F2261}" type="parTrans" cxnId="{A2955C77-E41E-4AA2-819C-A00A206EBB65}">
      <dgm:prSet/>
      <dgm:spPr/>
      <dgm:t>
        <a:bodyPr/>
        <a:lstStyle/>
        <a:p>
          <a:endParaRPr lang="ru-RU"/>
        </a:p>
      </dgm:t>
    </dgm:pt>
    <dgm:pt modelId="{F2AF23FE-29D0-4232-9B7D-08B57536B267}" type="sibTrans" cxnId="{A1BE65B8-FAD4-4988-814B-79568C3D09DE}">
      <dgm:prSet/>
      <dgm:spPr/>
      <dgm:t>
        <a:bodyPr/>
        <a:lstStyle/>
        <a:p>
          <a:endParaRPr lang="ru-RU"/>
        </a:p>
      </dgm:t>
    </dgm:pt>
    <dgm:pt modelId="{B6E76B23-60A9-435A-BF8E-FABFEB2E44FE}" type="parTrans" cxnId="{A1BE65B8-FAD4-4988-814B-79568C3D09DE}">
      <dgm:prSet/>
      <dgm:spPr/>
      <dgm:t>
        <a:bodyPr/>
        <a:lstStyle/>
        <a:p>
          <a:endParaRPr lang="ru-RU"/>
        </a:p>
      </dgm:t>
    </dgm:pt>
    <dgm:pt modelId="{77279499-4989-4F3F-82F2-7748FBEE375E}" type="sibTrans" cxnId="{3CB6F3CD-F8F0-4666-9679-A776E76D832A}">
      <dgm:prSet/>
      <dgm:spPr/>
      <dgm:t>
        <a:bodyPr/>
        <a:lstStyle/>
        <a:p>
          <a:endParaRPr lang="ru-RU"/>
        </a:p>
      </dgm:t>
    </dgm:pt>
    <dgm:pt modelId="{6ECE2691-58EE-4005-9782-2AB7E2F94817}" type="parTrans" cxnId="{3CB6F3CD-F8F0-4666-9679-A776E76D832A}">
      <dgm:prSet/>
      <dgm:spPr/>
      <dgm:t>
        <a:bodyPr/>
        <a:lstStyle/>
        <a:p>
          <a:endParaRPr lang="ru-RU"/>
        </a:p>
      </dgm:t>
    </dgm:pt>
    <dgm:pt modelId="{54D018A5-5161-4E11-AD3E-B7C78C652D4F}" type="sibTrans" cxnId="{88C35548-6BB0-4EFD-B0F1-3A4B2BC44054}">
      <dgm:prSet/>
      <dgm:spPr/>
      <dgm:t>
        <a:bodyPr/>
        <a:lstStyle/>
        <a:p>
          <a:endParaRPr lang="ru-RU"/>
        </a:p>
      </dgm:t>
    </dgm:pt>
    <dgm:pt modelId="{FECBF7A4-A663-4BD7-BB2D-9DCA37604EFF}" type="parTrans" cxnId="{88C35548-6BB0-4EFD-B0F1-3A4B2BC44054}">
      <dgm:prSet/>
      <dgm:spPr/>
      <dgm:t>
        <a:bodyPr/>
        <a:lstStyle/>
        <a:p>
          <a:endParaRPr lang="ru-RU"/>
        </a:p>
      </dgm:t>
    </dgm:pt>
    <dgm:pt modelId="{A8D59F96-D365-4DED-9C53-53D058B57AEE}">
      <dgm:prSet phldrT="[Текст]" custT="1"/>
      <dgm:spPr/>
      <dgm:t>
        <a:bodyPr/>
        <a:lstStyle/>
        <a:p>
          <a:r>
            <a:rPr lang="ru-RU" sz="1600" b="1" dirty="0" smtClean="0"/>
            <a:t>расширение практики общественного участия в управлении муниципальными финансами, внедрение принципов инициативного бюджетирования.</a:t>
          </a:r>
          <a:endParaRPr lang="ru-RU" sz="1600" b="1" dirty="0"/>
        </a:p>
      </dgm:t>
    </dgm:pt>
    <dgm:pt modelId="{D9E51563-F95E-46B1-91DF-35A0F6F1F0C5}" type="parTrans" cxnId="{8B61BDA5-4002-4A5B-B324-021AA344BAB6}">
      <dgm:prSet/>
      <dgm:spPr/>
      <dgm:t>
        <a:bodyPr/>
        <a:lstStyle/>
        <a:p>
          <a:endParaRPr lang="ru-RU"/>
        </a:p>
      </dgm:t>
    </dgm:pt>
    <dgm:pt modelId="{230ADF20-EB7A-4F0F-A20A-554C1C0E5444}" type="sibTrans" cxnId="{8B61BDA5-4002-4A5B-B324-021AA344BAB6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2" custScaleY="97903" custLinFactY="-52813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</dgm:pt>
    <dgm:pt modelId="{14BF6014-1F8D-4B4F-8072-3D866266C5A9}" type="pres">
      <dgm:prSet presAssocID="{0A58B7E2-11AF-4B5D-9429-4597B18D61E6}" presName="parentText" presStyleLbl="node1" presStyleIdx="1" presStyleCnt="2" custScaleY="75057" custLinFactNeighborY="-7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4D4-C4D3-4733-B549-DE7420F482CC}" type="pres">
      <dgm:prSet presAssocID="{0A58B7E2-11AF-4B5D-9429-4597B18D61E6}" presName="childText" presStyleLbl="revTx" presStyleIdx="0" presStyleCnt="1" custLinFactNeighborY="-19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85B969-A97A-4D73-AB0B-26CBE869FAB7}" type="presOf" srcId="{7351717C-AB82-412A-8D5C-467E041E4F5F}" destId="{6D65A4D4-C4D3-4733-B549-DE7420F482CC}" srcOrd="0" destOrd="2" presId="urn:microsoft.com/office/officeart/2005/8/layout/vList2"/>
    <dgm:cxn modelId="{4E9D278A-1EBE-4172-93C9-2B229BEC12B6}" type="presOf" srcId="{8AFDED62-F94E-485A-92D8-3931281DEC45}" destId="{6D65A4D4-C4D3-4733-B549-DE7420F482CC}" srcOrd="0" destOrd="1" presId="urn:microsoft.com/office/officeart/2005/8/layout/vList2"/>
    <dgm:cxn modelId="{DDA254BF-86C6-453E-B585-1FD38DCFD3F5}" type="presOf" srcId="{9B0EECA9-2561-47D7-9765-85750F91C753}" destId="{6D65A4D4-C4D3-4733-B549-DE7420F482CC}" srcOrd="0" destOrd="0" presId="urn:microsoft.com/office/officeart/2005/8/layout/vList2"/>
    <dgm:cxn modelId="{A2955C77-E41E-4AA2-819C-A00A206EBB65}" srcId="{7B4CAF70-FD7D-4F4E-B149-9CD27B9DCC44}" destId="{0A58B7E2-11AF-4B5D-9429-4597B18D61E6}" srcOrd="1" destOrd="0" parTransId="{3B0DFB1D-BAFB-4AE2-8E8F-F253D00F2261}" sibTransId="{97D2008B-962E-4650-8E21-1CD69DE641CB}"/>
    <dgm:cxn modelId="{3CB6F3CD-F8F0-4666-9679-A776E76D832A}" srcId="{0A58B7E2-11AF-4B5D-9429-4597B18D61E6}" destId="{8AFDED62-F94E-485A-92D8-3931281DEC45}" srcOrd="1" destOrd="0" parTransId="{6ECE2691-58EE-4005-9782-2AB7E2F94817}" sibTransId="{77279499-4989-4F3F-82F2-7748FBEE375E}"/>
    <dgm:cxn modelId="{8B61BDA5-4002-4A5B-B324-021AA344BAB6}" srcId="{0A58B7E2-11AF-4B5D-9429-4597B18D61E6}" destId="{A8D59F96-D365-4DED-9C53-53D058B57AEE}" srcOrd="3" destOrd="0" parTransId="{D9E51563-F95E-46B1-91DF-35A0F6F1F0C5}" sibTransId="{230ADF20-EB7A-4F0F-A20A-554C1C0E5444}"/>
    <dgm:cxn modelId="{88C35548-6BB0-4EFD-B0F1-3A4B2BC44054}" srcId="{0A58B7E2-11AF-4B5D-9429-4597B18D61E6}" destId="{9B0EECA9-2561-47D7-9765-85750F91C753}" srcOrd="0" destOrd="0" parTransId="{FECBF7A4-A663-4BD7-BB2D-9DCA37604EFF}" sibTransId="{54D018A5-5161-4E11-AD3E-B7C78C652D4F}"/>
    <dgm:cxn modelId="{8FCD9454-0694-41A0-B6A9-62A0734B6DBD}" type="presOf" srcId="{A8D59F96-D365-4DED-9C53-53D058B57AEE}" destId="{6D65A4D4-C4D3-4733-B549-DE7420F482CC}" srcOrd="0" destOrd="3" presId="urn:microsoft.com/office/officeart/2005/8/layout/vList2"/>
    <dgm:cxn modelId="{30CCBC3F-7FDC-48FF-98A3-ECC6878E2AEC}" type="presOf" srcId="{7B4CAF70-FD7D-4F4E-B149-9CD27B9DCC44}" destId="{7501055E-F915-45B3-A34B-8BF86EDF43BE}" srcOrd="0" destOrd="0" presId="urn:microsoft.com/office/officeart/2005/8/layout/vList2"/>
    <dgm:cxn modelId="{A1BE65B8-FAD4-4988-814B-79568C3D09DE}" srcId="{0A58B7E2-11AF-4B5D-9429-4597B18D61E6}" destId="{7351717C-AB82-412A-8D5C-467E041E4F5F}" srcOrd="2" destOrd="0" parTransId="{B6E76B23-60A9-435A-BF8E-FABFEB2E44FE}" sibTransId="{F2AF23FE-29D0-4232-9B7D-08B57536B267}"/>
    <dgm:cxn modelId="{602591C3-2640-4ED2-A39D-27E05D85E54D}" type="presOf" srcId="{83429FB5-E0E7-4728-BF1D-5693DA5A9B05}" destId="{CECF27C9-391B-4FFF-A627-649ACE127A65}" srcOrd="0" destOrd="0" presId="urn:microsoft.com/office/officeart/2005/8/layout/vList2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DBA4D628-A633-4CF4-B02A-F4454444119E}" type="presOf" srcId="{0A58B7E2-11AF-4B5D-9429-4597B18D61E6}" destId="{14BF6014-1F8D-4B4F-8072-3D866266C5A9}" srcOrd="0" destOrd="0" presId="urn:microsoft.com/office/officeart/2005/8/layout/vList2"/>
    <dgm:cxn modelId="{FD31D09F-8235-4D0A-BE6E-C9707756E088}" type="presParOf" srcId="{7501055E-F915-45B3-A34B-8BF86EDF43BE}" destId="{CECF27C9-391B-4FFF-A627-649ACE127A65}" srcOrd="0" destOrd="0" presId="urn:microsoft.com/office/officeart/2005/8/layout/vList2"/>
    <dgm:cxn modelId="{BA0BBFD4-5237-496B-B258-ABBE5064EEE6}" type="presParOf" srcId="{7501055E-F915-45B3-A34B-8BF86EDF43BE}" destId="{C5F33424-F2EC-415C-877D-CCC9BEF6B615}" srcOrd="1" destOrd="0" presId="urn:microsoft.com/office/officeart/2005/8/layout/vList2"/>
    <dgm:cxn modelId="{8A412C75-A2E8-49C8-842F-A5F60153190B}" type="presParOf" srcId="{7501055E-F915-45B3-A34B-8BF86EDF43BE}" destId="{14BF6014-1F8D-4B4F-8072-3D866266C5A9}" srcOrd="2" destOrd="0" presId="urn:microsoft.com/office/officeart/2005/8/layout/vList2"/>
    <dgm:cxn modelId="{026092FD-C5CC-40A7-99C3-C387B6F5D590}" type="presParOf" srcId="{7501055E-F915-45B3-A34B-8BF86EDF43BE}" destId="{6D65A4D4-C4D3-4733-B549-DE7420F482C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300" b="1" dirty="0" smtClean="0"/>
            <a:t>укрепление доходной базы консолидированного бюджета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300" b="1" dirty="0">
            <a:solidFill>
              <a:schemeClr val="tx1"/>
            </a:solidFill>
          </a:endParaRPr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300" b="1" dirty="0" smtClean="0"/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 на основе межведомственного взаимодействия органов местного самоуправления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район», исполнительных органов государственной власти Удмуртской Республики и Управления Федеральной налоговой службы по Удмуртской Республике;</a:t>
          </a:r>
          <a:endParaRPr lang="ru-RU" sz="1300" b="1" dirty="0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400" b="1" dirty="0" smtClean="0"/>
            <a:t>расширение налоговой базы на основе повышения инвестиционной привлекательности муниципального образования «</a:t>
          </a:r>
          <a:r>
            <a:rPr lang="ru-RU" sz="1400" b="1" dirty="0" err="1" smtClean="0"/>
            <a:t>Малопургинский</a:t>
          </a:r>
          <a:r>
            <a:rPr lang="ru-RU" sz="1400" b="1" dirty="0" smtClean="0"/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400" b="1" dirty="0" err="1" smtClean="0"/>
            <a:t>Малопургинский</a:t>
          </a:r>
          <a:r>
            <a:rPr lang="ru-RU" sz="1400" b="1" dirty="0" smtClean="0"/>
            <a:t> район»;</a:t>
          </a:r>
          <a:endParaRPr lang="ru-RU" sz="1400" b="1" dirty="0" smtClean="0">
            <a:solidFill>
              <a:schemeClr val="tx1"/>
            </a:solidFill>
          </a:endParaRPr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1" dirty="0" smtClean="0"/>
            <a:t>вовлечение в экономику </a:t>
          </a:r>
          <a:r>
            <a:rPr lang="ru-RU" sz="1600" b="1" dirty="0" err="1" smtClean="0"/>
            <a:t>самозанятых</a:t>
          </a:r>
          <a:r>
            <a:rPr lang="ru-RU" sz="1600" b="1" dirty="0" smtClean="0"/>
            <a:t> граждан</a:t>
          </a:r>
          <a:endParaRPr lang="ru-RU" sz="1600" b="1" dirty="0" smtClean="0">
            <a:solidFill>
              <a:schemeClr val="tx1"/>
            </a:solidFill>
          </a:endParaRPr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963A3835-8EFF-41D5-8904-0CD297DC390A}" type="pres">
      <dgm:prSet presAssocID="{FB75A1A5-0896-433E-BA91-78C3856BD7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44425-090D-436E-A93E-2DB3023FDB80}" type="pres">
      <dgm:prSet presAssocID="{9748E425-1F62-4E54-AB72-024F4DE93407}" presName="circle1" presStyleLbl="node1" presStyleIdx="0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69C58063-E33C-4DC8-9D13-DB510B7D7715}" type="pres">
      <dgm:prSet presAssocID="{9748E425-1F62-4E54-AB72-024F4DE93407}" presName="space" presStyleCnt="0"/>
      <dgm:spPr/>
    </dgm:pt>
    <dgm:pt modelId="{5A29F06B-F30D-47DB-82D2-37109BE6ACC5}" type="pres">
      <dgm:prSet presAssocID="{9748E425-1F62-4E54-AB72-024F4DE93407}" presName="rect1" presStyleLbl="alignAcc1" presStyleIdx="0" presStyleCnt="4" custLinFactNeighborX="1229" custLinFactNeighborY="-230"/>
      <dgm:spPr/>
      <dgm:t>
        <a:bodyPr/>
        <a:lstStyle/>
        <a:p>
          <a:endParaRPr lang="ru-RU"/>
        </a:p>
      </dgm:t>
    </dgm:pt>
    <dgm:pt modelId="{3E16006F-EFE1-4A67-96C1-8B4039A64510}" type="pres">
      <dgm:prSet presAssocID="{E948EA84-102C-437F-80FA-896499AE9317}" presName="vertSpace2" presStyleLbl="node1" presStyleIdx="0" presStyleCnt="4"/>
      <dgm:spPr/>
    </dgm:pt>
    <dgm:pt modelId="{FED84AB8-CAF6-4ECA-B669-59A6C428B38C}" type="pres">
      <dgm:prSet presAssocID="{E948EA84-102C-437F-80FA-896499AE9317}" presName="circle2" presStyleLbl="node1" presStyleIdx="1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E28FA107-B120-49B7-BC8E-D3002C8C2448}" type="pres">
      <dgm:prSet presAssocID="{E948EA84-102C-437F-80FA-896499AE9317}" presName="rect2" presStyleLbl="alignAcc1" presStyleIdx="1" presStyleCnt="4" custScaleX="100000" custScaleY="98333" custLinFactNeighborX="629" custLinFactNeighborY="-481"/>
      <dgm:spPr/>
      <dgm:t>
        <a:bodyPr/>
        <a:lstStyle/>
        <a:p>
          <a:endParaRPr lang="ru-RU"/>
        </a:p>
      </dgm:t>
    </dgm:pt>
    <dgm:pt modelId="{D5B5A5EF-AB45-4A57-B02F-DBC9282FAB4D}" type="pres">
      <dgm:prSet presAssocID="{7AF7F297-943D-4165-A8A8-54DA59560CD7}" presName="vertSpace3" presStyleLbl="node1" presStyleIdx="1" presStyleCnt="4"/>
      <dgm:spPr/>
    </dgm:pt>
    <dgm:pt modelId="{DDA6CF50-64D6-41CD-AAED-976FA2076C57}" type="pres">
      <dgm:prSet presAssocID="{7AF7F297-943D-4165-A8A8-54DA59560CD7}" presName="circle3" presStyleLbl="node1" presStyleIdx="2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66C1EA-8C5C-40F8-B9B6-9040C8ED6543}" type="pres">
      <dgm:prSet presAssocID="{7AF7F297-943D-4165-A8A8-54DA59560CD7}" presName="rect3" presStyleLbl="alignAcc1" presStyleIdx="2" presStyleCnt="4"/>
      <dgm:spPr/>
      <dgm:t>
        <a:bodyPr/>
        <a:lstStyle/>
        <a:p>
          <a:endParaRPr lang="ru-RU"/>
        </a:p>
      </dgm:t>
    </dgm:pt>
    <dgm:pt modelId="{DAB1143D-0D6D-4AA0-A7F7-632965950060}" type="pres">
      <dgm:prSet presAssocID="{43E791CD-00E1-4D30-BCD5-1EA4857975C7}" presName="vertSpace4" presStyleLbl="node1" presStyleIdx="2" presStyleCnt="4"/>
      <dgm:spPr/>
    </dgm:pt>
    <dgm:pt modelId="{59226D8B-E096-4D70-8ADC-71973B6FCBDF}" type="pres">
      <dgm:prSet presAssocID="{43E791CD-00E1-4D30-BCD5-1EA4857975C7}" presName="circle4" presStyleLbl="node1" presStyleIdx="3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C5023B-56E5-4574-9502-039874786CB2}" type="pres">
      <dgm:prSet presAssocID="{43E791CD-00E1-4D30-BCD5-1EA4857975C7}" presName="rect4" presStyleLbl="alignAcc1" presStyleIdx="3" presStyleCnt="4"/>
      <dgm:spPr/>
      <dgm:t>
        <a:bodyPr/>
        <a:lstStyle/>
        <a:p>
          <a:endParaRPr lang="ru-RU"/>
        </a:p>
      </dgm:t>
    </dgm:pt>
    <dgm:pt modelId="{91A15EB6-1FC2-4A38-A7EC-BAB9618152C7}" type="pres">
      <dgm:prSet presAssocID="{9748E425-1F62-4E54-AB72-024F4DE9340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3E83-3315-427C-BC88-AE28B653D585}" type="pres">
      <dgm:prSet presAssocID="{E948EA84-102C-437F-80FA-896499AE931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1196-343F-4FEA-BCB9-A7E7FA2836A7}" type="pres">
      <dgm:prSet presAssocID="{7AF7F297-943D-4165-A8A8-54DA59560CD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06B47-766B-4858-A4BB-6D7E63AFD09F}" type="pres">
      <dgm:prSet presAssocID="{43E791CD-00E1-4D30-BCD5-1EA4857975C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AEB907-F44C-454C-AB62-46DE921BC077}" type="presOf" srcId="{9748E425-1F62-4E54-AB72-024F4DE93407}" destId="{91A15EB6-1FC2-4A38-A7EC-BAB9618152C7}" srcOrd="1" destOrd="0" presId="urn:microsoft.com/office/officeart/2005/8/layout/target3"/>
    <dgm:cxn modelId="{FF16FDDF-74EB-4644-93F3-3C9F7BF2E222}" type="presOf" srcId="{7AF7F297-943D-4165-A8A8-54DA59560CD7}" destId="{BBE41196-343F-4FEA-BCB9-A7E7FA2836A7}" srcOrd="1" destOrd="0" presId="urn:microsoft.com/office/officeart/2005/8/layout/target3"/>
    <dgm:cxn modelId="{C80534B9-12A4-46B7-82A5-0522F91E2BE9}" type="presOf" srcId="{E948EA84-102C-437F-80FA-896499AE9317}" destId="{E28FA107-B120-49B7-BC8E-D3002C8C2448}" srcOrd="0" destOrd="0" presId="urn:microsoft.com/office/officeart/2005/8/layout/target3"/>
    <dgm:cxn modelId="{FBAFE28A-FB3D-42E4-9DD0-ED0C3FDE55BF}" type="presOf" srcId="{FB75A1A5-0896-433E-BA91-78C3856BD7D9}" destId="{963A3835-8EFF-41D5-8904-0CD297DC390A}" srcOrd="0" destOrd="0" presId="urn:microsoft.com/office/officeart/2005/8/layout/target3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7BAEFD54-9434-4E59-8AB0-7F644985A2C0}" type="presOf" srcId="{9748E425-1F62-4E54-AB72-024F4DE93407}" destId="{5A29F06B-F30D-47DB-82D2-37109BE6ACC5}" srcOrd="0" destOrd="0" presId="urn:microsoft.com/office/officeart/2005/8/layout/target3"/>
    <dgm:cxn modelId="{97ACA8E8-CDCC-4354-9B31-A11DF06B0FB5}" type="presOf" srcId="{E948EA84-102C-437F-80FA-896499AE9317}" destId="{41983E83-3315-427C-BC88-AE28B653D585}" srcOrd="1" destOrd="0" presId="urn:microsoft.com/office/officeart/2005/8/layout/target3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CA5BD54E-3C69-408A-8A7C-0DCDF889FE5B}" type="presOf" srcId="{7AF7F297-943D-4165-A8A8-54DA59560CD7}" destId="{FE66C1EA-8C5C-40F8-B9B6-9040C8ED6543}" srcOrd="0" destOrd="0" presId="urn:microsoft.com/office/officeart/2005/8/layout/target3"/>
    <dgm:cxn modelId="{108F146B-A1EA-4D6D-8F56-5DACDF4652E2}" type="presOf" srcId="{43E791CD-00E1-4D30-BCD5-1EA4857975C7}" destId="{18606B47-766B-4858-A4BB-6D7E63AFD09F}" srcOrd="1" destOrd="0" presId="urn:microsoft.com/office/officeart/2005/8/layout/target3"/>
    <dgm:cxn modelId="{4B6A789C-3107-4D41-8B01-D678C8353DD7}" type="presOf" srcId="{43E791CD-00E1-4D30-BCD5-1EA4857975C7}" destId="{FEC5023B-56E5-4574-9502-039874786CB2}" srcOrd="0" destOrd="0" presId="urn:microsoft.com/office/officeart/2005/8/layout/target3"/>
    <dgm:cxn modelId="{50D4BD08-FC47-4FC0-94E3-7198D5AEC545}" type="presParOf" srcId="{963A3835-8EFF-41D5-8904-0CD297DC390A}" destId="{7DB44425-090D-436E-A93E-2DB3023FDB80}" srcOrd="0" destOrd="0" presId="urn:microsoft.com/office/officeart/2005/8/layout/target3"/>
    <dgm:cxn modelId="{561A4B5E-54E0-4081-8E52-19B3FD39C3E6}" type="presParOf" srcId="{963A3835-8EFF-41D5-8904-0CD297DC390A}" destId="{69C58063-E33C-4DC8-9D13-DB510B7D7715}" srcOrd="1" destOrd="0" presId="urn:microsoft.com/office/officeart/2005/8/layout/target3"/>
    <dgm:cxn modelId="{2D5FB2EB-C80A-4686-AA68-34FAD0E7FC2D}" type="presParOf" srcId="{963A3835-8EFF-41D5-8904-0CD297DC390A}" destId="{5A29F06B-F30D-47DB-82D2-37109BE6ACC5}" srcOrd="2" destOrd="0" presId="urn:microsoft.com/office/officeart/2005/8/layout/target3"/>
    <dgm:cxn modelId="{FCDB2A4C-3A93-4748-B551-EE4D358705E1}" type="presParOf" srcId="{963A3835-8EFF-41D5-8904-0CD297DC390A}" destId="{3E16006F-EFE1-4A67-96C1-8B4039A64510}" srcOrd="3" destOrd="0" presId="urn:microsoft.com/office/officeart/2005/8/layout/target3"/>
    <dgm:cxn modelId="{2AEB81D4-0A8D-40D6-AFC4-6099E2565B52}" type="presParOf" srcId="{963A3835-8EFF-41D5-8904-0CD297DC390A}" destId="{FED84AB8-CAF6-4ECA-B669-59A6C428B38C}" srcOrd="4" destOrd="0" presId="urn:microsoft.com/office/officeart/2005/8/layout/target3"/>
    <dgm:cxn modelId="{2F8A9A9F-BF59-424D-9246-75B1C6662142}" type="presParOf" srcId="{963A3835-8EFF-41D5-8904-0CD297DC390A}" destId="{E28FA107-B120-49B7-BC8E-D3002C8C2448}" srcOrd="5" destOrd="0" presId="urn:microsoft.com/office/officeart/2005/8/layout/target3"/>
    <dgm:cxn modelId="{8B560F6B-054C-49D3-822E-25BC666C17D4}" type="presParOf" srcId="{963A3835-8EFF-41D5-8904-0CD297DC390A}" destId="{D5B5A5EF-AB45-4A57-B02F-DBC9282FAB4D}" srcOrd="6" destOrd="0" presId="urn:microsoft.com/office/officeart/2005/8/layout/target3"/>
    <dgm:cxn modelId="{B55B6EF1-1E45-4265-8942-1F095046B956}" type="presParOf" srcId="{963A3835-8EFF-41D5-8904-0CD297DC390A}" destId="{DDA6CF50-64D6-41CD-AAED-976FA2076C57}" srcOrd="7" destOrd="0" presId="urn:microsoft.com/office/officeart/2005/8/layout/target3"/>
    <dgm:cxn modelId="{287E2113-8E3F-4326-9C8E-CA57DFB0974F}" type="presParOf" srcId="{963A3835-8EFF-41D5-8904-0CD297DC390A}" destId="{FE66C1EA-8C5C-40F8-B9B6-9040C8ED6543}" srcOrd="8" destOrd="0" presId="urn:microsoft.com/office/officeart/2005/8/layout/target3"/>
    <dgm:cxn modelId="{931BACE3-6DB5-483E-A2CA-16146102D95A}" type="presParOf" srcId="{963A3835-8EFF-41D5-8904-0CD297DC390A}" destId="{DAB1143D-0D6D-4AA0-A7F7-632965950060}" srcOrd="9" destOrd="0" presId="urn:microsoft.com/office/officeart/2005/8/layout/target3"/>
    <dgm:cxn modelId="{D0403C46-7235-4714-B026-F5AFC8E9F2E6}" type="presParOf" srcId="{963A3835-8EFF-41D5-8904-0CD297DC390A}" destId="{59226D8B-E096-4D70-8ADC-71973B6FCBDF}" srcOrd="10" destOrd="0" presId="urn:microsoft.com/office/officeart/2005/8/layout/target3"/>
    <dgm:cxn modelId="{BEE9E9BF-9FCF-46CD-ABD9-58D0B2F77B7E}" type="presParOf" srcId="{963A3835-8EFF-41D5-8904-0CD297DC390A}" destId="{FEC5023B-56E5-4574-9502-039874786CB2}" srcOrd="11" destOrd="0" presId="urn:microsoft.com/office/officeart/2005/8/layout/target3"/>
    <dgm:cxn modelId="{E59A18BE-9B9D-4D72-954E-7E0A05195795}" type="presParOf" srcId="{963A3835-8EFF-41D5-8904-0CD297DC390A}" destId="{91A15EB6-1FC2-4A38-A7EC-BAB9618152C7}" srcOrd="12" destOrd="0" presId="urn:microsoft.com/office/officeart/2005/8/layout/target3"/>
    <dgm:cxn modelId="{F1D5835F-F3EA-4973-B836-B73DD9A4A1A8}" type="presParOf" srcId="{963A3835-8EFF-41D5-8904-0CD297DC390A}" destId="{41983E83-3315-427C-BC88-AE28B653D585}" srcOrd="13" destOrd="0" presId="urn:microsoft.com/office/officeart/2005/8/layout/target3"/>
    <dgm:cxn modelId="{782F9F65-8986-4894-864C-82DF66DAFDBA}" type="presParOf" srcId="{963A3835-8EFF-41D5-8904-0CD297DC390A}" destId="{BBE41196-343F-4FEA-BCB9-A7E7FA2836A7}" srcOrd="14" destOrd="0" presId="urn:microsoft.com/office/officeart/2005/8/layout/target3"/>
    <dgm:cxn modelId="{071BF7F6-64C1-4BBC-B2CF-EA949B784938}" type="presParOf" srcId="{963A3835-8EFF-41D5-8904-0CD297DC390A}" destId="{18606B47-766B-4858-A4BB-6D7E63AFD0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333 590,4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0B81E8B2-E67E-483E-BE2D-6EED1DA71F0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80 512,2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5 007,6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164,9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2815ED7F-5C07-4B2E-A9F5-C0DDA2F3A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4 155,6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01EADB-74A4-4A46-AC3B-1E1F29CDAC6C}" type="par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938069B-EDE8-41B7-A708-CE011F6F123B}" type="sib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35AD7CB-FD96-49BE-898B-6002EF12F20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25 950,7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6CC347-049A-4825-B737-1519E3D37E61}" type="parTrans" cxnId="{6A859048-BD78-44F7-B2C0-945883C5A38E}">
      <dgm:prSet/>
      <dgm:spPr/>
      <dgm:t>
        <a:bodyPr/>
        <a:lstStyle/>
        <a:p>
          <a:endParaRPr lang="ru-RU"/>
        </a:p>
      </dgm:t>
    </dgm:pt>
    <dgm:pt modelId="{A309DF0A-E2D5-45D4-B2CA-0C010D94A2B1}" type="sibTrans" cxnId="{6A859048-BD78-44F7-B2C0-945883C5A3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1067" custLinFactNeighborX="1380" custLinFactNeighborY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2208" custLinFactNeighborY="3980"/>
      <dgm:spPr/>
      <dgm:t>
        <a:bodyPr/>
        <a:lstStyle/>
        <a:p>
          <a:endParaRPr lang="ru-RU"/>
        </a:p>
      </dgm:t>
    </dgm:pt>
    <dgm:pt modelId="{CF9065BA-DB3D-44F9-9253-53B9B874BC9C}" type="pres">
      <dgm:prSet presAssocID="{535AD7CB-FD96-49BE-898B-6002EF12F20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A1A34-9C98-4868-AD01-8E1428D60D65}" type="pres">
      <dgm:prSet presAssocID="{535AD7CB-FD96-49BE-898B-6002EF12F205}" presName="accent_3" presStyleCnt="0"/>
      <dgm:spPr/>
    </dgm:pt>
    <dgm:pt modelId="{C69E33E5-CE0B-4BE3-9860-17E90B79A0C0}" type="pres">
      <dgm:prSet presAssocID="{535AD7CB-FD96-49BE-898B-6002EF12F205}" presName="accentRepeatNode" presStyleLbl="solidFgAcc1" presStyleIdx="2" presStyleCnt="6"/>
      <dgm:spPr/>
    </dgm:pt>
    <dgm:pt modelId="{10789545-1E42-4538-989A-FF1136E4DB48}" type="pres">
      <dgm:prSet presAssocID="{2815ED7F-5C07-4B2E-A9F5-C0DDA2F3A12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6A7F5-D183-452E-9841-4D18AAA86956}" type="pres">
      <dgm:prSet presAssocID="{2815ED7F-5C07-4B2E-A9F5-C0DDA2F3A12D}" presName="accent_4" presStyleCnt="0"/>
      <dgm:spPr/>
    </dgm:pt>
    <dgm:pt modelId="{476526DF-747C-4FDA-AEBF-69A48C7254D0}" type="pres">
      <dgm:prSet presAssocID="{2815ED7F-5C07-4B2E-A9F5-C0DDA2F3A12D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4CC038D7-38DD-4F6B-8911-0C8B39B2DE8D}" type="pres">
      <dgm:prSet presAssocID="{6986C4B9-B145-472D-B5FE-F8225511AC7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6BE8-F426-44CF-BE5A-59453BE24BAC}" type="pres">
      <dgm:prSet presAssocID="{6986C4B9-B145-472D-B5FE-F8225511AC7D}" presName="accent_5" presStyleCnt="0"/>
      <dgm:spPr/>
    </dgm:pt>
    <dgm:pt modelId="{7FF197B5-19DF-437E-8EA4-F5EF1D7448A3}" type="pres">
      <dgm:prSet presAssocID="{6986C4B9-B145-472D-B5FE-F8225511AC7D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03AF5A26-B0A6-4A53-A8FC-5778E1C864DE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9E016-B375-494E-A07F-700A7C82454A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801C8974-F607-4FC5-B23E-A1A37E11D437}" type="presOf" srcId="{6AB27FEB-6B46-4226-A3D0-F39ED297C4D3}" destId="{30C4D84D-83B0-4115-B1BA-BB76086E6A0A}" srcOrd="0" destOrd="0" presId="urn:microsoft.com/office/officeart/2008/layout/VerticalCurvedList"/>
    <dgm:cxn modelId="{6A859048-BD78-44F7-B2C0-945883C5A38E}" srcId="{F84F6C66-5521-40C2-99FF-C86F056ED85A}" destId="{535AD7CB-FD96-49BE-898B-6002EF12F205}" srcOrd="2" destOrd="0" parTransId="{3C6CC347-049A-4825-B737-1519E3D37E61}" sibTransId="{A309DF0A-E2D5-45D4-B2CA-0C010D94A2B1}"/>
    <dgm:cxn modelId="{B848E283-4B13-4CEC-9B71-32D7626798DE}" type="presOf" srcId="{57D1A95B-FCA3-4CCF-BC28-0705EF0DA074}" destId="{03AF5A26-B0A6-4A53-A8FC-5778E1C864DE}" srcOrd="0" destOrd="0" presId="urn:microsoft.com/office/officeart/2008/layout/VerticalCurvedList"/>
    <dgm:cxn modelId="{D67C26C5-D661-4CE9-80F2-083B930880A2}" type="presOf" srcId="{2815ED7F-5C07-4B2E-A9F5-C0DDA2F3A12D}" destId="{10789545-1E42-4538-989A-FF1136E4DB48}" srcOrd="0" destOrd="0" presId="urn:microsoft.com/office/officeart/2008/layout/VerticalCurvedList"/>
    <dgm:cxn modelId="{AC8F8825-04CA-426C-A50F-F93F9765CD8E}" type="presOf" srcId="{A42DB187-3135-4C98-9D1D-37EECE5C3DAA}" destId="{854879FE-BE8F-4624-AAD6-7DAD88595B55}" srcOrd="0" destOrd="0" presId="urn:microsoft.com/office/officeart/2008/layout/VerticalCurvedList"/>
    <dgm:cxn modelId="{07960860-8F99-4F0A-8031-3F929A9CDD79}" type="presOf" srcId="{F84F6C66-5521-40C2-99FF-C86F056ED85A}" destId="{CC40E849-C888-4AC7-910D-E24D8544BF0D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60DB5BC7-8E16-4525-9BEF-AC00C43CCFAE}" srcId="{F84F6C66-5521-40C2-99FF-C86F056ED85A}" destId="{2815ED7F-5C07-4B2E-A9F5-C0DDA2F3A12D}" srcOrd="3" destOrd="0" parTransId="{B501EADB-74A4-4A46-AC3B-1E1F29CDAC6C}" sibTransId="{D938069B-EDE8-41B7-A708-CE011F6F123B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C9A709FC-112A-4308-9416-11FFB0761542}" type="presOf" srcId="{6986C4B9-B145-472D-B5FE-F8225511AC7D}" destId="{4CC038D7-38DD-4F6B-8911-0C8B39B2DE8D}" srcOrd="0" destOrd="0" presId="urn:microsoft.com/office/officeart/2008/layout/VerticalCurvedList"/>
    <dgm:cxn modelId="{6E1ABF50-049A-4D95-AF70-AF15D808215C}" type="presOf" srcId="{0B81E8B2-E67E-483E-BE2D-6EED1DA71F03}" destId="{AC8E7858-2E8A-4A1B-8B00-797726621971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AA12733F-E9AE-4BF9-8B87-079B3FF10231}" srcId="{F84F6C66-5521-40C2-99FF-C86F056ED85A}" destId="{6986C4B9-B145-472D-B5FE-F8225511AC7D}" srcOrd="4" destOrd="0" parTransId="{739FDE78-2533-4329-8AC3-3A63DB680452}" sibTransId="{60A19B1F-4756-4B09-ADE7-D83714F4E966}"/>
    <dgm:cxn modelId="{F76ECABC-410D-4EE8-BF99-94E809C7F695}" type="presOf" srcId="{535AD7CB-FD96-49BE-898B-6002EF12F205}" destId="{CF9065BA-DB3D-44F9-9253-53B9B874BC9C}" srcOrd="0" destOrd="0" presId="urn:microsoft.com/office/officeart/2008/layout/VerticalCurvedList"/>
    <dgm:cxn modelId="{B28EEC31-CB7A-4E1C-92AC-0C9CAA5F6D74}" type="presParOf" srcId="{CC40E849-C888-4AC7-910D-E24D8544BF0D}" destId="{3170B91E-7745-44B8-97A4-A475B63696D5}" srcOrd="0" destOrd="0" presId="urn:microsoft.com/office/officeart/2008/layout/VerticalCurvedList"/>
    <dgm:cxn modelId="{5B781862-064D-493E-8780-61682989ECA8}" type="presParOf" srcId="{3170B91E-7745-44B8-97A4-A475B63696D5}" destId="{B63202F2-F136-4A53-BBC0-18A18E8C1FF9}" srcOrd="0" destOrd="0" presId="urn:microsoft.com/office/officeart/2008/layout/VerticalCurvedList"/>
    <dgm:cxn modelId="{DBC3C391-B6C3-4A94-A72E-191BDF774E40}" type="presParOf" srcId="{B63202F2-F136-4A53-BBC0-18A18E8C1FF9}" destId="{7E7B918D-80DD-4DD8-AF7E-2AC82BB8EC7D}" srcOrd="0" destOrd="0" presId="urn:microsoft.com/office/officeart/2008/layout/VerticalCurvedList"/>
    <dgm:cxn modelId="{861429F4-D8FB-4F9E-9012-044BF943031C}" type="presParOf" srcId="{B63202F2-F136-4A53-BBC0-18A18E8C1FF9}" destId="{30C4D84D-83B0-4115-B1BA-BB76086E6A0A}" srcOrd="1" destOrd="0" presId="urn:microsoft.com/office/officeart/2008/layout/VerticalCurvedList"/>
    <dgm:cxn modelId="{5490AF35-B77D-42FF-B5AD-272B9F821E18}" type="presParOf" srcId="{B63202F2-F136-4A53-BBC0-18A18E8C1FF9}" destId="{A159ED3E-2BCE-454E-809E-1592E13B2FD6}" srcOrd="2" destOrd="0" presId="urn:microsoft.com/office/officeart/2008/layout/VerticalCurvedList"/>
    <dgm:cxn modelId="{A4819556-8A26-48A5-A05E-7FAF966F63C5}" type="presParOf" srcId="{B63202F2-F136-4A53-BBC0-18A18E8C1FF9}" destId="{566083D9-89B6-435D-846D-36DACD77A22D}" srcOrd="3" destOrd="0" presId="urn:microsoft.com/office/officeart/2008/layout/VerticalCurvedList"/>
    <dgm:cxn modelId="{62AB4432-4201-475B-959B-FD55F65EC3E3}" type="presParOf" srcId="{3170B91E-7745-44B8-97A4-A475B63696D5}" destId="{854879FE-BE8F-4624-AAD6-7DAD88595B55}" srcOrd="1" destOrd="0" presId="urn:microsoft.com/office/officeart/2008/layout/VerticalCurvedList"/>
    <dgm:cxn modelId="{C21937F0-B66F-4C02-A4A0-082CD240136B}" type="presParOf" srcId="{3170B91E-7745-44B8-97A4-A475B63696D5}" destId="{576EA7A6-9687-48F0-B5E9-2EC6C67105D3}" srcOrd="2" destOrd="0" presId="urn:microsoft.com/office/officeart/2008/layout/VerticalCurvedList"/>
    <dgm:cxn modelId="{3210D92F-6849-44A5-B510-354DEB4C318A}" type="presParOf" srcId="{576EA7A6-9687-48F0-B5E9-2EC6C67105D3}" destId="{2CC09460-0385-4576-B212-932E023A1EEB}" srcOrd="0" destOrd="0" presId="urn:microsoft.com/office/officeart/2008/layout/VerticalCurvedList"/>
    <dgm:cxn modelId="{2BF83940-20EE-441B-944A-25639F4E7409}" type="presParOf" srcId="{3170B91E-7745-44B8-97A4-A475B63696D5}" destId="{AC8E7858-2E8A-4A1B-8B00-797726621971}" srcOrd="3" destOrd="0" presId="urn:microsoft.com/office/officeart/2008/layout/VerticalCurvedList"/>
    <dgm:cxn modelId="{E0EA53C1-6CE7-4D9F-8292-36BAF52B6D41}" type="presParOf" srcId="{3170B91E-7745-44B8-97A4-A475B63696D5}" destId="{0082A7B1-30B2-4C27-826B-A86D863469A9}" srcOrd="4" destOrd="0" presId="urn:microsoft.com/office/officeart/2008/layout/VerticalCurvedList"/>
    <dgm:cxn modelId="{376C47CF-395D-4B6D-85F8-45394AE65A5B}" type="presParOf" srcId="{0082A7B1-30B2-4C27-826B-A86D863469A9}" destId="{5586553E-F5FE-4248-95EC-7786E1F5D059}" srcOrd="0" destOrd="0" presId="urn:microsoft.com/office/officeart/2008/layout/VerticalCurvedList"/>
    <dgm:cxn modelId="{798C48DB-DA1A-471B-9498-D7213DC82E0A}" type="presParOf" srcId="{3170B91E-7745-44B8-97A4-A475B63696D5}" destId="{CF9065BA-DB3D-44F9-9253-53B9B874BC9C}" srcOrd="5" destOrd="0" presId="urn:microsoft.com/office/officeart/2008/layout/VerticalCurvedList"/>
    <dgm:cxn modelId="{A9374B2C-5F76-4520-8E0B-71AFA2F63D1A}" type="presParOf" srcId="{3170B91E-7745-44B8-97A4-A475B63696D5}" destId="{19FA1A34-9C98-4868-AD01-8E1428D60D65}" srcOrd="6" destOrd="0" presId="urn:microsoft.com/office/officeart/2008/layout/VerticalCurvedList"/>
    <dgm:cxn modelId="{300A9F05-22FF-4A4E-9073-9DE8DD84F835}" type="presParOf" srcId="{19FA1A34-9C98-4868-AD01-8E1428D60D65}" destId="{C69E33E5-CE0B-4BE3-9860-17E90B79A0C0}" srcOrd="0" destOrd="0" presId="urn:microsoft.com/office/officeart/2008/layout/VerticalCurvedList"/>
    <dgm:cxn modelId="{6506D132-324A-49FA-A09C-193FEBA2C8B5}" type="presParOf" srcId="{3170B91E-7745-44B8-97A4-A475B63696D5}" destId="{10789545-1E42-4538-989A-FF1136E4DB48}" srcOrd="7" destOrd="0" presId="urn:microsoft.com/office/officeart/2008/layout/VerticalCurvedList"/>
    <dgm:cxn modelId="{FDD142F9-3174-4E4E-8657-C6C6581BF5B2}" type="presParOf" srcId="{3170B91E-7745-44B8-97A4-A475B63696D5}" destId="{95A6A7F5-D183-452E-9841-4D18AAA86956}" srcOrd="8" destOrd="0" presId="urn:microsoft.com/office/officeart/2008/layout/VerticalCurvedList"/>
    <dgm:cxn modelId="{8F1CE679-D2F2-4D74-998F-F33ED456D95A}" type="presParOf" srcId="{95A6A7F5-D183-452E-9841-4D18AAA86956}" destId="{476526DF-747C-4FDA-AEBF-69A48C7254D0}" srcOrd="0" destOrd="0" presId="urn:microsoft.com/office/officeart/2008/layout/VerticalCurvedList"/>
    <dgm:cxn modelId="{D0BD61C1-86AD-43BA-8E78-3E8C8506C930}" type="presParOf" srcId="{3170B91E-7745-44B8-97A4-A475B63696D5}" destId="{4CC038D7-38DD-4F6B-8911-0C8B39B2DE8D}" srcOrd="9" destOrd="0" presId="urn:microsoft.com/office/officeart/2008/layout/VerticalCurvedList"/>
    <dgm:cxn modelId="{554B44AA-6654-4F28-A902-6BDCC67B4647}" type="presParOf" srcId="{3170B91E-7745-44B8-97A4-A475B63696D5}" destId="{9EC86BE8-F426-44CF-BE5A-59453BE24BAC}" srcOrd="10" destOrd="0" presId="urn:microsoft.com/office/officeart/2008/layout/VerticalCurvedList"/>
    <dgm:cxn modelId="{2665DE93-4EC8-4B62-B9AF-4ADFCF46BBCA}" type="presParOf" srcId="{9EC86BE8-F426-44CF-BE5A-59453BE24BAC}" destId="{7FF197B5-19DF-437E-8EA4-F5EF1D7448A3}" srcOrd="0" destOrd="0" presId="urn:microsoft.com/office/officeart/2008/layout/VerticalCurvedList"/>
    <dgm:cxn modelId="{12DB638D-7FE8-4E2C-B4BC-9F9FAB790E83}" type="presParOf" srcId="{3170B91E-7745-44B8-97A4-A475B63696D5}" destId="{03AF5A26-B0A6-4A53-A8FC-5778E1C864DE}" srcOrd="11" destOrd="0" presId="urn:microsoft.com/office/officeart/2008/layout/VerticalCurvedList"/>
    <dgm:cxn modelId="{0DA58F29-BA74-483C-B0A3-C6C1B9707159}" type="presParOf" srcId="{3170B91E-7745-44B8-97A4-A475B63696D5}" destId="{E1E9E016-B375-494E-A07F-700A7C82454A}" srcOrd="12" destOrd="0" presId="urn:microsoft.com/office/officeart/2008/layout/VerticalCurvedList"/>
    <dgm:cxn modelId="{5914F94D-69F5-4B5D-8987-459AEA1BBF37}" type="presParOf" srcId="{E1E9E016-B375-494E-A07F-700A7C82454A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30B3A-C4F8-4EC6-8EA4-5753C35FC2E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705,1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3 030,2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2 105,6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678C995-4796-4396-A4B9-CBFBF977C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931,5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979F80-664D-409F-8156-F6A53063E4C6}" type="par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E69CA6-255F-4562-BF96-1129304495E1}" type="sib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28276B-DE6A-466B-872E-9FFF419418F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30 859,7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16D8C7-316A-491B-9EE5-3D15DA2EC3FD}" type="par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1CBC224-4EBC-4170-9C71-98C50133E661}" type="sib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05BCF7-3AAC-47F4-A3BD-FB51C00B78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12 229,2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FBBB0-6D54-4822-B7FA-0372503D3DEF}" type="parTrans" cxnId="{59F3D217-83EB-45D4-A643-1229BE00F62E}">
      <dgm:prSet/>
      <dgm:spPr/>
      <dgm:t>
        <a:bodyPr/>
        <a:lstStyle/>
        <a:p>
          <a:endParaRPr lang="ru-RU"/>
        </a:p>
      </dgm:t>
    </dgm:pt>
    <dgm:pt modelId="{849C4A93-60DD-4B29-8AAD-1C66FE29F739}" type="sibTrans" cxnId="{59F3D217-83EB-45D4-A643-1229BE00F62E}">
      <dgm:prSet/>
      <dgm:spPr/>
      <dgm:t>
        <a:bodyPr/>
        <a:lstStyle/>
        <a:p>
          <a:endParaRPr lang="ru-RU"/>
        </a:p>
      </dgm:t>
    </dgm:pt>
    <dgm:pt modelId="{53B0B4D8-CCD8-45C5-91EE-36E4847CE8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общерайонных праздников и мероприятий 1 159,9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9AF9F-AEE3-43D5-B7A1-97C8D0556406}" type="parTrans" cxnId="{ADDA18CF-769F-44AF-996C-F21D4CE9058E}">
      <dgm:prSet/>
      <dgm:spPr/>
      <dgm:t>
        <a:bodyPr/>
        <a:lstStyle/>
        <a:p>
          <a:endParaRPr lang="ru-RU"/>
        </a:p>
      </dgm:t>
    </dgm:pt>
    <dgm:pt modelId="{D71A760A-9E5B-4981-901C-75694F769644}" type="sibTrans" cxnId="{ADDA18CF-769F-44AF-996C-F21D4CE905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286C3E9D-37B6-4091-B940-C72C7EB043F6}" type="pres">
      <dgm:prSet presAssocID="{2528276B-DE6A-466B-872E-9FFF419418FA}" presName="text_1" presStyleLbl="node1" presStyleIdx="0" presStyleCnt="7" custScaleX="97260" custScaleY="119463" custLinFactNeighborX="6526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EAF-7F0B-43E9-A4E4-905B6BDD2072}" type="pres">
      <dgm:prSet presAssocID="{2528276B-DE6A-466B-872E-9FFF419418FA}" presName="accent_1" presStyleCnt="0"/>
      <dgm:spPr/>
    </dgm:pt>
    <dgm:pt modelId="{55455E02-F49A-458F-9ACC-1718D8D45F00}" type="pres">
      <dgm:prSet presAssocID="{2528276B-DE6A-466B-872E-9FFF419418FA}" presName="accentRepeatNode" presStyleLbl="solidFgAcc1" presStyleIdx="0" presStyleCnt="7" custLinFactNeighborX="26396" custLinFactNeighborY="1792"/>
      <dgm:spPr/>
    </dgm:pt>
    <dgm:pt modelId="{7D31B7A9-4B07-4470-896E-A1626929347B}" type="pres">
      <dgm:prSet presAssocID="{2B05BCF7-3AAC-47F4-A3BD-FB51C00B789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F21C-A8DF-4BE0-A611-1A23CA69511F}" type="pres">
      <dgm:prSet presAssocID="{2B05BCF7-3AAC-47F4-A3BD-FB51C00B789E}" presName="accent_2" presStyleCnt="0"/>
      <dgm:spPr/>
    </dgm:pt>
    <dgm:pt modelId="{34A4C31D-3746-431C-8D59-28391305E069}" type="pres">
      <dgm:prSet presAssocID="{2B05BCF7-3AAC-47F4-A3BD-FB51C00B789E}" presName="accentRepeatNode" presStyleLbl="solidFgAcc1" presStyleIdx="1" presStyleCnt="7"/>
      <dgm:spPr/>
    </dgm:pt>
    <dgm:pt modelId="{C4366844-5D70-47CC-8F2D-622A3F956373}" type="pres">
      <dgm:prSet presAssocID="{FEE30B3A-C4F8-4EC6-8EA4-5753C35FC2EA}" presName="text_3" presStyleLbl="node1" presStyleIdx="2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C040-BAFB-4C0E-B877-EB0501A0F5AA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7"/>
      <dgm:spPr/>
    </dgm:pt>
    <dgm:pt modelId="{C923594B-622C-4AAA-B00F-1961072950D7}" type="pres">
      <dgm:prSet presAssocID="{6986C4B9-B145-472D-B5FE-F8225511AC7D}" presName="text_4" presStyleLbl="node1" presStyleIdx="3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DCD-294C-4E09-88DD-50908AF0A420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7"/>
      <dgm:spPr/>
    </dgm:pt>
    <dgm:pt modelId="{BE4F6CBD-BEC7-4BB2-8CA8-4AB62F12DFF9}" type="pres">
      <dgm:prSet presAssocID="{57D1A95B-FCA3-4CCF-BC28-0705EF0DA074}" presName="text_5" presStyleLbl="node1" presStyleIdx="4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D626B-63BC-4FD1-9EE9-7FC288372F90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7"/>
      <dgm:spPr/>
    </dgm:pt>
    <dgm:pt modelId="{D721E583-BAE3-4507-BD24-52408A068D6F}" type="pres">
      <dgm:prSet presAssocID="{8678C995-4796-4396-A4B9-CBFBF977C272}" presName="text_6" presStyleLbl="node1" presStyleIdx="5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E3BE-DDFE-4ACF-B1C0-C58302E5E9E6}" type="pres">
      <dgm:prSet presAssocID="{8678C995-4796-4396-A4B9-CBFBF977C272}" presName="accent_6" presStyleCnt="0"/>
      <dgm:spPr/>
    </dgm:pt>
    <dgm:pt modelId="{40BF02B9-9F94-4357-980E-8F3E7121E9A6}" type="pres">
      <dgm:prSet presAssocID="{8678C995-4796-4396-A4B9-CBFBF977C272}" presName="accentRepeatNode" presStyleLbl="solidFgAcc1" presStyleIdx="5" presStyleCnt="7"/>
      <dgm:spPr/>
    </dgm:pt>
    <dgm:pt modelId="{27930452-97D1-40EB-8A4C-D158CCD84568}" type="pres">
      <dgm:prSet presAssocID="{53B0B4D8-CCD8-45C5-91EE-36E4847CE85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06C87-11E6-4148-9710-B5140D0DC10F}" type="pres">
      <dgm:prSet presAssocID="{53B0B4D8-CCD8-45C5-91EE-36E4847CE858}" presName="accent_7" presStyleCnt="0"/>
      <dgm:spPr/>
    </dgm:pt>
    <dgm:pt modelId="{250C04FA-2EB6-44AF-8246-70079309B7DD}" type="pres">
      <dgm:prSet presAssocID="{53B0B4D8-CCD8-45C5-91EE-36E4847CE858}" presName="accentRepeatNode" presStyleLbl="solidFgAcc1" presStyleIdx="6" presStyleCnt="7"/>
      <dgm:spPr/>
    </dgm:pt>
  </dgm:ptLst>
  <dgm:cxnLst>
    <dgm:cxn modelId="{8E10399B-A21B-45DE-8255-9975B330238C}" type="presOf" srcId="{FEE30B3A-C4F8-4EC6-8EA4-5753C35FC2EA}" destId="{C4366844-5D70-47CC-8F2D-622A3F956373}" srcOrd="0" destOrd="0" presId="urn:microsoft.com/office/officeart/2008/layout/VerticalCurvedList"/>
    <dgm:cxn modelId="{773EBB2F-8183-4E47-917B-CA8009648239}" type="presOf" srcId="{2528276B-DE6A-466B-872E-9FFF419418FA}" destId="{286C3E9D-37B6-4091-B940-C72C7EB043F6}" srcOrd="0" destOrd="0" presId="urn:microsoft.com/office/officeart/2008/layout/VerticalCurvedList"/>
    <dgm:cxn modelId="{3B4E131C-C560-4893-A560-6C9DA318DA95}" type="presOf" srcId="{53B0B4D8-CCD8-45C5-91EE-36E4847CE858}" destId="{27930452-97D1-40EB-8A4C-D158CCD84568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47562664-5BE5-4B86-B6FC-948653A62DA1}" type="presOf" srcId="{8678C995-4796-4396-A4B9-CBFBF977C272}" destId="{D721E583-BAE3-4507-BD24-52408A068D6F}" srcOrd="0" destOrd="0" presId="urn:microsoft.com/office/officeart/2008/layout/VerticalCurvedList"/>
    <dgm:cxn modelId="{3BB5F01D-973D-47C3-A94D-2B7D03D48391}" srcId="{F84F6C66-5521-40C2-99FF-C86F056ED85A}" destId="{8678C995-4796-4396-A4B9-CBFBF977C272}" srcOrd="5" destOrd="0" parTransId="{19979F80-664D-409F-8156-F6A53063E4C6}" sibTransId="{3EE69CA6-255F-4562-BF96-1129304495E1}"/>
    <dgm:cxn modelId="{9631CD0C-4F87-4910-B152-F7771B96AB98}" type="presOf" srcId="{57D1A95B-FCA3-4CCF-BC28-0705EF0DA074}" destId="{BE4F6CBD-BEC7-4BB2-8CA8-4AB62F12DFF9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C96DD477-739C-4BF3-9CF9-9ED97BC8473B}" type="presOf" srcId="{2B05BCF7-3AAC-47F4-A3BD-FB51C00B789E}" destId="{7D31B7A9-4B07-4470-896E-A1626929347B}" srcOrd="0" destOrd="0" presId="urn:microsoft.com/office/officeart/2008/layout/VerticalCurvedList"/>
    <dgm:cxn modelId="{DA5ADEE2-A986-4034-AD6C-3E5A54F59532}" srcId="{F84F6C66-5521-40C2-99FF-C86F056ED85A}" destId="{2528276B-DE6A-466B-872E-9FFF419418FA}" srcOrd="0" destOrd="0" parTransId="{8116D8C7-316A-491B-9EE5-3D15DA2EC3FD}" sibTransId="{C1CBC224-4EBC-4170-9C71-98C50133E661}"/>
    <dgm:cxn modelId="{ADDA18CF-769F-44AF-996C-F21D4CE9058E}" srcId="{F84F6C66-5521-40C2-99FF-C86F056ED85A}" destId="{53B0B4D8-CCD8-45C5-91EE-36E4847CE858}" srcOrd="6" destOrd="0" parTransId="{8629AF9F-AEE3-43D5-B7A1-97C8D0556406}" sibTransId="{D71A760A-9E5B-4981-901C-75694F769644}"/>
    <dgm:cxn modelId="{59F3D217-83EB-45D4-A643-1229BE00F62E}" srcId="{F84F6C66-5521-40C2-99FF-C86F056ED85A}" destId="{2B05BCF7-3AAC-47F4-A3BD-FB51C00B789E}" srcOrd="1" destOrd="0" parTransId="{CE0FBBB0-6D54-4822-B7FA-0372503D3DEF}" sibTransId="{849C4A93-60DD-4B29-8AAD-1C66FE29F739}"/>
    <dgm:cxn modelId="{4B8585F2-6C86-4A15-BD6C-AD044092A165}" type="presOf" srcId="{F84F6C66-5521-40C2-99FF-C86F056ED85A}" destId="{CC40E849-C888-4AC7-910D-E24D8544BF0D}" srcOrd="0" destOrd="0" presId="urn:microsoft.com/office/officeart/2008/layout/VerticalCurvedList"/>
    <dgm:cxn modelId="{5A072950-6F26-4B1F-8662-AB2832267DA9}" type="presOf" srcId="{6986C4B9-B145-472D-B5FE-F8225511AC7D}" destId="{C923594B-622C-4AAA-B00F-1961072950D7}" srcOrd="0" destOrd="0" presId="urn:microsoft.com/office/officeart/2008/layout/VerticalCurvedList"/>
    <dgm:cxn modelId="{CEA09EA0-EF11-4CEE-861D-BF41780D0968}" type="presOf" srcId="{C1CBC224-4EBC-4170-9C71-98C50133E661}" destId="{30C4D84D-83B0-4115-B1BA-BB76086E6A0A}" srcOrd="0" destOrd="0" presId="urn:microsoft.com/office/officeart/2008/layout/VerticalCurvedList"/>
    <dgm:cxn modelId="{BDFCC3A2-C4F0-4AB4-A032-DDE7B59C0563}" type="presParOf" srcId="{CC40E849-C888-4AC7-910D-E24D8544BF0D}" destId="{3170B91E-7745-44B8-97A4-A475B63696D5}" srcOrd="0" destOrd="0" presId="urn:microsoft.com/office/officeart/2008/layout/VerticalCurvedList"/>
    <dgm:cxn modelId="{E7C058AF-CF44-406A-B94B-B729DD2AD4E1}" type="presParOf" srcId="{3170B91E-7745-44B8-97A4-A475B63696D5}" destId="{B63202F2-F136-4A53-BBC0-18A18E8C1FF9}" srcOrd="0" destOrd="0" presId="urn:microsoft.com/office/officeart/2008/layout/VerticalCurvedList"/>
    <dgm:cxn modelId="{A7071077-99E0-4D78-84CC-2E7D3F915929}" type="presParOf" srcId="{B63202F2-F136-4A53-BBC0-18A18E8C1FF9}" destId="{7E7B918D-80DD-4DD8-AF7E-2AC82BB8EC7D}" srcOrd="0" destOrd="0" presId="urn:microsoft.com/office/officeart/2008/layout/VerticalCurvedList"/>
    <dgm:cxn modelId="{EF5FAD4D-387D-4B0A-B015-8F144725AA10}" type="presParOf" srcId="{B63202F2-F136-4A53-BBC0-18A18E8C1FF9}" destId="{30C4D84D-83B0-4115-B1BA-BB76086E6A0A}" srcOrd="1" destOrd="0" presId="urn:microsoft.com/office/officeart/2008/layout/VerticalCurvedList"/>
    <dgm:cxn modelId="{C5E025A4-6A3A-4396-AA18-3EC2B1127401}" type="presParOf" srcId="{B63202F2-F136-4A53-BBC0-18A18E8C1FF9}" destId="{A159ED3E-2BCE-454E-809E-1592E13B2FD6}" srcOrd="2" destOrd="0" presId="urn:microsoft.com/office/officeart/2008/layout/VerticalCurvedList"/>
    <dgm:cxn modelId="{A154B206-97F9-428B-92C2-33FF37C46957}" type="presParOf" srcId="{B63202F2-F136-4A53-BBC0-18A18E8C1FF9}" destId="{566083D9-89B6-435D-846D-36DACD77A22D}" srcOrd="3" destOrd="0" presId="urn:microsoft.com/office/officeart/2008/layout/VerticalCurvedList"/>
    <dgm:cxn modelId="{984203BB-E6CC-4E22-B9FF-0B4797E8C68D}" type="presParOf" srcId="{3170B91E-7745-44B8-97A4-A475B63696D5}" destId="{286C3E9D-37B6-4091-B940-C72C7EB043F6}" srcOrd="1" destOrd="0" presId="urn:microsoft.com/office/officeart/2008/layout/VerticalCurvedList"/>
    <dgm:cxn modelId="{14F4C8A3-013E-4605-B2D2-C0F1BC97DA57}" type="presParOf" srcId="{3170B91E-7745-44B8-97A4-A475B63696D5}" destId="{602E5EAF-7F0B-43E9-A4E4-905B6BDD2072}" srcOrd="2" destOrd="0" presId="urn:microsoft.com/office/officeart/2008/layout/VerticalCurvedList"/>
    <dgm:cxn modelId="{3807DAE3-3D81-4D29-BF28-BBEF1A5D860E}" type="presParOf" srcId="{602E5EAF-7F0B-43E9-A4E4-905B6BDD2072}" destId="{55455E02-F49A-458F-9ACC-1718D8D45F00}" srcOrd="0" destOrd="0" presId="urn:microsoft.com/office/officeart/2008/layout/VerticalCurvedList"/>
    <dgm:cxn modelId="{4971AC9D-DF99-433E-A6B8-D8B92CFD7855}" type="presParOf" srcId="{3170B91E-7745-44B8-97A4-A475B63696D5}" destId="{7D31B7A9-4B07-4470-896E-A1626929347B}" srcOrd="3" destOrd="0" presId="urn:microsoft.com/office/officeart/2008/layout/VerticalCurvedList"/>
    <dgm:cxn modelId="{5549F6B8-21BB-4579-B5AF-E50CF81AFB08}" type="presParOf" srcId="{3170B91E-7745-44B8-97A4-A475B63696D5}" destId="{A205F21C-A8DF-4BE0-A611-1A23CA69511F}" srcOrd="4" destOrd="0" presId="urn:microsoft.com/office/officeart/2008/layout/VerticalCurvedList"/>
    <dgm:cxn modelId="{9FE97A08-FD4F-4DE1-9002-3341EAC3906A}" type="presParOf" srcId="{A205F21C-A8DF-4BE0-A611-1A23CA69511F}" destId="{34A4C31D-3746-431C-8D59-28391305E069}" srcOrd="0" destOrd="0" presId="urn:microsoft.com/office/officeart/2008/layout/VerticalCurvedList"/>
    <dgm:cxn modelId="{72079FA5-80C7-49B6-8578-3D742F16F9E7}" type="presParOf" srcId="{3170B91E-7745-44B8-97A4-A475B63696D5}" destId="{C4366844-5D70-47CC-8F2D-622A3F956373}" srcOrd="5" destOrd="0" presId="urn:microsoft.com/office/officeart/2008/layout/VerticalCurvedList"/>
    <dgm:cxn modelId="{FBDAFFA5-77F3-46CF-B1E5-8F137EC4CFD6}" type="presParOf" srcId="{3170B91E-7745-44B8-97A4-A475B63696D5}" destId="{729DC040-BAFB-4C0E-B877-EB0501A0F5AA}" srcOrd="6" destOrd="0" presId="urn:microsoft.com/office/officeart/2008/layout/VerticalCurvedList"/>
    <dgm:cxn modelId="{426CC5E0-8A45-4B28-A670-75A4DFF647B6}" type="presParOf" srcId="{729DC040-BAFB-4C0E-B877-EB0501A0F5AA}" destId="{666F0470-AA64-4EAB-A3C2-C237F6CC60A4}" srcOrd="0" destOrd="0" presId="urn:microsoft.com/office/officeart/2008/layout/VerticalCurvedList"/>
    <dgm:cxn modelId="{FF7744EE-15A6-4029-9CD9-5A4620BC3A04}" type="presParOf" srcId="{3170B91E-7745-44B8-97A4-A475B63696D5}" destId="{C923594B-622C-4AAA-B00F-1961072950D7}" srcOrd="7" destOrd="0" presId="urn:microsoft.com/office/officeart/2008/layout/VerticalCurvedList"/>
    <dgm:cxn modelId="{3397BDC3-C848-4B98-8BA6-F6E4EE6CDF98}" type="presParOf" srcId="{3170B91E-7745-44B8-97A4-A475B63696D5}" destId="{04C46DCD-294C-4E09-88DD-50908AF0A420}" srcOrd="8" destOrd="0" presId="urn:microsoft.com/office/officeart/2008/layout/VerticalCurvedList"/>
    <dgm:cxn modelId="{8472043B-3F8F-4E38-9CE6-453FFF8F8698}" type="presParOf" srcId="{04C46DCD-294C-4E09-88DD-50908AF0A420}" destId="{7FF197B5-19DF-437E-8EA4-F5EF1D7448A3}" srcOrd="0" destOrd="0" presId="urn:microsoft.com/office/officeart/2008/layout/VerticalCurvedList"/>
    <dgm:cxn modelId="{967DB959-2BED-4201-8E28-788C49516F8A}" type="presParOf" srcId="{3170B91E-7745-44B8-97A4-A475B63696D5}" destId="{BE4F6CBD-BEC7-4BB2-8CA8-4AB62F12DFF9}" srcOrd="9" destOrd="0" presId="urn:microsoft.com/office/officeart/2008/layout/VerticalCurvedList"/>
    <dgm:cxn modelId="{9546557A-DEDA-40B6-B994-980961DBF8D0}" type="presParOf" srcId="{3170B91E-7745-44B8-97A4-A475B63696D5}" destId="{E00D626B-63BC-4FD1-9EE9-7FC288372F90}" srcOrd="10" destOrd="0" presId="urn:microsoft.com/office/officeart/2008/layout/VerticalCurvedList"/>
    <dgm:cxn modelId="{D4997B54-88E4-4C2A-9AE7-84EF82B22BEC}" type="presParOf" srcId="{E00D626B-63BC-4FD1-9EE9-7FC288372F90}" destId="{22575A18-223C-4A93-B3F0-1CA215286AC0}" srcOrd="0" destOrd="0" presId="urn:microsoft.com/office/officeart/2008/layout/VerticalCurvedList"/>
    <dgm:cxn modelId="{774C6924-2B7B-4F62-972F-DAD2BDECDE75}" type="presParOf" srcId="{3170B91E-7745-44B8-97A4-A475B63696D5}" destId="{D721E583-BAE3-4507-BD24-52408A068D6F}" srcOrd="11" destOrd="0" presId="urn:microsoft.com/office/officeart/2008/layout/VerticalCurvedList"/>
    <dgm:cxn modelId="{75A02251-F1AF-4EC0-A4BC-64E50B9ACCCC}" type="presParOf" srcId="{3170B91E-7745-44B8-97A4-A475B63696D5}" destId="{5A66E3BE-DDFE-4ACF-B1C0-C58302E5E9E6}" srcOrd="12" destOrd="0" presId="urn:microsoft.com/office/officeart/2008/layout/VerticalCurvedList"/>
    <dgm:cxn modelId="{0CD96457-0D0A-4ED3-AF97-DA4F6BF333D8}" type="presParOf" srcId="{5A66E3BE-DDFE-4ACF-B1C0-C58302E5E9E6}" destId="{40BF02B9-9F94-4357-980E-8F3E7121E9A6}" srcOrd="0" destOrd="0" presId="urn:microsoft.com/office/officeart/2008/layout/VerticalCurvedList"/>
    <dgm:cxn modelId="{2C0CBC38-A58B-4C89-B757-1E78EC0A3259}" type="presParOf" srcId="{3170B91E-7745-44B8-97A4-A475B63696D5}" destId="{27930452-97D1-40EB-8A4C-D158CCD84568}" srcOrd="13" destOrd="0" presId="urn:microsoft.com/office/officeart/2008/layout/VerticalCurvedList"/>
    <dgm:cxn modelId="{EECA8134-46F8-4A36-A8EC-DF83DC1EC3B5}" type="presParOf" srcId="{3170B91E-7745-44B8-97A4-A475B63696D5}" destId="{2CA06C87-11E6-4148-9710-B5140D0DC10F}" srcOrd="14" destOrd="0" presId="urn:microsoft.com/office/officeart/2008/layout/VerticalCurvedList"/>
    <dgm:cxn modelId="{C585A869-4E0A-4B01-B10A-C165B6FACC5D}" type="presParOf" srcId="{2CA06C87-11E6-4148-9710-B5140D0DC10F}" destId="{250C04FA-2EB6-44AF-8246-70079309B7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180,0 тыс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  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</a:p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3 497,9тыс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24,0 тыс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F01EF08-2799-4C6A-929A-2A15551D8D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14,2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847,4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72E44ED-20D6-43BA-8BFB-3D49339C09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6 857,0 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DCCDF0-352F-4595-829A-4603F3C4E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8 100,6  тыс. рублей; </a:t>
          </a:r>
        </a:p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выплата пособия при устройстве опекаемых детей в семью 394,8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8390147-C4AA-4894-8C7B-BE809B28FA1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1 031,0 тыс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75846-0483-4300-861C-8092591B03FF}" type="parTrans" cxnId="{F110E10F-8504-44DD-8AEE-733DE7AC1649}">
      <dgm:prSet/>
      <dgm:spPr/>
      <dgm:t>
        <a:bodyPr/>
        <a:lstStyle/>
        <a:p>
          <a:endParaRPr lang="ru-RU"/>
        </a:p>
      </dgm:t>
    </dgm:pt>
    <dgm:pt modelId="{04B7A320-D4D3-4133-9912-954DDA2E9590}" type="sibTrans" cxnId="{F110E10F-8504-44DD-8AEE-733DE7AC1649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854879FE-BE8F-4624-AAD6-7DAD88595B55}" type="pres">
      <dgm:prSet presAssocID="{A42DB187-3135-4C98-9D1D-37EECE5C3DAA}" presName="text_1" presStyleLbl="node1" presStyleIdx="0" presStyleCnt="7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7"/>
      <dgm:spPr/>
    </dgm:pt>
    <dgm:pt modelId="{6D8C2A91-E19F-463D-BD24-AB9142C0ABED}" type="pres">
      <dgm:prSet presAssocID="{6986C4B9-B145-472D-B5FE-F8225511AC7D}" presName="text_2" presStyleLbl="node1" presStyleIdx="1" presStyleCnt="7" custLinFactNeighborX="787" custLinFactNeighborY="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3EA5-A45D-491F-AA72-02A8019248CE}" type="pres">
      <dgm:prSet presAssocID="{6986C4B9-B145-472D-B5FE-F8225511AC7D}" presName="accent_2" presStyleCnt="0"/>
      <dgm:spPr/>
    </dgm:pt>
    <dgm:pt modelId="{7FF197B5-19DF-437E-8EA4-F5EF1D7448A3}" type="pres">
      <dgm:prSet presAssocID="{6986C4B9-B145-472D-B5FE-F8225511AC7D}" presName="accentRepeatNode" presStyleLbl="solidFgAcc1" presStyleIdx="1" presStyleCnt="7"/>
      <dgm:spPr/>
    </dgm:pt>
    <dgm:pt modelId="{516DD1F4-A210-4170-91D2-7E7F9DCC880D}" type="pres">
      <dgm:prSet presAssocID="{57D1A95B-FCA3-4CCF-BC28-0705EF0DA07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40A0-D0FE-4D55-B1B6-846EE577A400}" type="pres">
      <dgm:prSet presAssocID="{57D1A95B-FCA3-4CCF-BC28-0705EF0DA074}" presName="accent_3" presStyleCnt="0"/>
      <dgm:spPr/>
    </dgm:pt>
    <dgm:pt modelId="{22575A18-223C-4A93-B3F0-1CA215286AC0}" type="pres">
      <dgm:prSet presAssocID="{57D1A95B-FCA3-4CCF-BC28-0705EF0DA074}" presName="accentRepeatNode" presStyleLbl="solidFgAcc1" presStyleIdx="2" presStyleCnt="7"/>
      <dgm:spPr/>
    </dgm:pt>
    <dgm:pt modelId="{FFB87230-A43F-4ADE-AA01-F0A3AFAA6F65}" type="pres">
      <dgm:prSet presAssocID="{AF01EF08-2799-4C6A-929A-2A15551D8D32}" presName="text_4" presStyleLbl="node1" presStyleIdx="3" presStyleCnt="7" custScaleY="149886" custLinFactNeighborX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DD9-5FA3-413F-B45E-60A64B3D0AAD}" type="pres">
      <dgm:prSet presAssocID="{AF01EF08-2799-4C6A-929A-2A15551D8D32}" presName="accent_4" presStyleCnt="0"/>
      <dgm:spPr/>
    </dgm:pt>
    <dgm:pt modelId="{AEA2F258-E6EB-4F32-89BB-D45632EC2648}" type="pres">
      <dgm:prSet presAssocID="{AF01EF08-2799-4C6A-929A-2A15551D8D32}" presName="accentRepeatNode" presStyleLbl="solidFgAcc1" presStyleIdx="3" presStyleCnt="7"/>
      <dgm:spPr/>
    </dgm:pt>
    <dgm:pt modelId="{C9F3000D-81A3-4133-ACCB-CC43B086927C}" type="pres">
      <dgm:prSet presAssocID="{A72E44ED-20D6-43BA-8BFB-3D49339C098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64E3-A62B-402D-97D0-CE4F9EF248C7}" type="pres">
      <dgm:prSet presAssocID="{A72E44ED-20D6-43BA-8BFB-3D49339C0985}" presName="accent_5" presStyleCnt="0"/>
      <dgm:spPr/>
    </dgm:pt>
    <dgm:pt modelId="{C7062D9B-4A87-46F0-8AA9-37927D866D8E}" type="pres">
      <dgm:prSet presAssocID="{A72E44ED-20D6-43BA-8BFB-3D49339C0985}" presName="accentRepeatNode" presStyleLbl="solidFgAcc1" presStyleIdx="4" presStyleCnt="7"/>
      <dgm:spPr/>
    </dgm:pt>
    <dgm:pt modelId="{6B199D4B-ED6D-41D8-96F2-5E5C719FEC3E}" type="pres">
      <dgm:prSet presAssocID="{C7DCCDF0-352F-4595-829A-4603F3C4EC7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75861-1759-4098-A633-B6E3FBA9A330}" type="pres">
      <dgm:prSet presAssocID="{C7DCCDF0-352F-4595-829A-4603F3C4EC74}" presName="accent_6" presStyleCnt="0"/>
      <dgm:spPr/>
    </dgm:pt>
    <dgm:pt modelId="{EDEB7342-95E5-451F-BEA3-9E3A2F970986}" type="pres">
      <dgm:prSet presAssocID="{C7DCCDF0-352F-4595-829A-4603F3C4EC74}" presName="accentRepeatNode" presStyleLbl="solidFgAcc1" presStyleIdx="5" presStyleCnt="7"/>
      <dgm:spPr/>
    </dgm:pt>
    <dgm:pt modelId="{7F39CA99-3467-49BF-85F9-C1F78A0BB919}" type="pres">
      <dgm:prSet presAssocID="{58390147-C4AA-4894-8C7B-BE809B28FA1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AF667-9911-4DA5-B58F-7275872AF4EF}" type="pres">
      <dgm:prSet presAssocID="{58390147-C4AA-4894-8C7B-BE809B28FA1B}" presName="accent_7" presStyleCnt="0"/>
      <dgm:spPr/>
    </dgm:pt>
    <dgm:pt modelId="{2AC15F6A-FE05-47DA-9BB2-CA9D61EF1E37}" type="pres">
      <dgm:prSet presAssocID="{58390147-C4AA-4894-8C7B-BE809B28FA1B}" presName="accentRepeatNode" presStyleLbl="solidFgAcc1" presStyleIdx="6" presStyleCnt="7"/>
      <dgm:spPr/>
    </dgm:pt>
  </dgm:ptLst>
  <dgm:cxnLst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AA12733F-E9AE-4BF9-8B87-079B3FF10231}" srcId="{F84F6C66-5521-40C2-99FF-C86F056ED85A}" destId="{6986C4B9-B145-472D-B5FE-F8225511AC7D}" srcOrd="1" destOrd="0" parTransId="{739FDE78-2533-4329-8AC3-3A63DB680452}" sibTransId="{60A19B1F-4756-4B09-ADE7-D83714F4E966}"/>
    <dgm:cxn modelId="{291CF648-1AF6-410E-858F-44805750E0C7}" type="presOf" srcId="{6986C4B9-B145-472D-B5FE-F8225511AC7D}" destId="{6D8C2A91-E19F-463D-BD24-AB9142C0ABED}" srcOrd="0" destOrd="0" presId="urn:microsoft.com/office/officeart/2008/layout/VerticalCurvedList"/>
    <dgm:cxn modelId="{C62DB96B-DB35-4368-8926-DCC34A9FDCA8}" type="presOf" srcId="{57D1A95B-FCA3-4CCF-BC28-0705EF0DA074}" destId="{516DD1F4-A210-4170-91D2-7E7F9DCC880D}" srcOrd="0" destOrd="0" presId="urn:microsoft.com/office/officeart/2008/layout/VerticalCurvedList"/>
    <dgm:cxn modelId="{DA6FFB0A-38F2-4C9E-ACC8-3A73BDD6A2DB}" type="presOf" srcId="{6AB27FEB-6B46-4226-A3D0-F39ED297C4D3}" destId="{30C4D84D-83B0-4115-B1BA-BB76086E6A0A}" srcOrd="0" destOrd="0" presId="urn:microsoft.com/office/officeart/2008/layout/VerticalCurvedList"/>
    <dgm:cxn modelId="{2D66AE13-90F9-48EA-9663-0D8A0B524F46}" type="presOf" srcId="{A72E44ED-20D6-43BA-8BFB-3D49339C0985}" destId="{C9F3000D-81A3-4133-ACCB-CC43B086927C}" srcOrd="0" destOrd="0" presId="urn:microsoft.com/office/officeart/2008/layout/VerticalCurvedList"/>
    <dgm:cxn modelId="{A39282E4-3619-4E97-8C5B-705BA05CA800}" type="presOf" srcId="{C7DCCDF0-352F-4595-829A-4603F3C4EC74}" destId="{6B199D4B-ED6D-41D8-96F2-5E5C719FEC3E}" srcOrd="0" destOrd="0" presId="urn:microsoft.com/office/officeart/2008/layout/VerticalCurvedList"/>
    <dgm:cxn modelId="{02DF88C0-07CE-49E7-91D1-17FD22084D01}" srcId="{F84F6C66-5521-40C2-99FF-C86F056ED85A}" destId="{57D1A95B-FCA3-4CCF-BC28-0705EF0DA074}" srcOrd="2" destOrd="0" parTransId="{1191505A-3AE0-48A1-8DBF-71E3C42AB60A}" sibTransId="{875898E9-CE1B-4FC3-A10D-75A6FED452FD}"/>
    <dgm:cxn modelId="{F110E10F-8504-44DD-8AEE-733DE7AC1649}" srcId="{F84F6C66-5521-40C2-99FF-C86F056ED85A}" destId="{58390147-C4AA-4894-8C7B-BE809B28FA1B}" srcOrd="6" destOrd="0" parTransId="{59975846-0483-4300-861C-8092591B03FF}" sibTransId="{04B7A320-D4D3-4133-9912-954DDA2E9590}"/>
    <dgm:cxn modelId="{726E9137-38B2-407E-911E-CB867FA3C2C0}" type="presOf" srcId="{A42DB187-3135-4C98-9D1D-37EECE5C3DAA}" destId="{854879FE-BE8F-4624-AAD6-7DAD88595B55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60CA5DAF-2CAB-4F21-853F-5DD461BB350D}" type="presOf" srcId="{AF01EF08-2799-4C6A-929A-2A15551D8D32}" destId="{FFB87230-A43F-4ADE-AA01-F0A3AFAA6F65}" srcOrd="0" destOrd="0" presId="urn:microsoft.com/office/officeart/2008/layout/VerticalCurvedList"/>
    <dgm:cxn modelId="{FE367BF3-E127-43C3-8E90-8CF9A58C77C4}" type="presOf" srcId="{58390147-C4AA-4894-8C7B-BE809B28FA1B}" destId="{7F39CA99-3467-49BF-85F9-C1F78A0BB919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1CFA7BE-FD4E-4ACE-AB77-813DD22057D3}" type="presOf" srcId="{F84F6C66-5521-40C2-99FF-C86F056ED85A}" destId="{CC40E849-C888-4AC7-910D-E24D8544BF0D}" srcOrd="0" destOrd="0" presId="urn:microsoft.com/office/officeart/2008/layout/VerticalCurvedList"/>
    <dgm:cxn modelId="{62438A18-E0F2-4D6E-8E75-D70310E8BCE2}" type="presParOf" srcId="{CC40E849-C888-4AC7-910D-E24D8544BF0D}" destId="{3170B91E-7745-44B8-97A4-A475B63696D5}" srcOrd="0" destOrd="0" presId="urn:microsoft.com/office/officeart/2008/layout/VerticalCurvedList"/>
    <dgm:cxn modelId="{B3A67885-2888-4AB6-B11D-8DADFAF04003}" type="presParOf" srcId="{3170B91E-7745-44B8-97A4-A475B63696D5}" destId="{B63202F2-F136-4A53-BBC0-18A18E8C1FF9}" srcOrd="0" destOrd="0" presId="urn:microsoft.com/office/officeart/2008/layout/VerticalCurvedList"/>
    <dgm:cxn modelId="{3095F500-7E45-464B-9750-AEC7044F7938}" type="presParOf" srcId="{B63202F2-F136-4A53-BBC0-18A18E8C1FF9}" destId="{7E7B918D-80DD-4DD8-AF7E-2AC82BB8EC7D}" srcOrd="0" destOrd="0" presId="urn:microsoft.com/office/officeart/2008/layout/VerticalCurvedList"/>
    <dgm:cxn modelId="{0165E973-E581-4E0F-8E2D-106A75A1952C}" type="presParOf" srcId="{B63202F2-F136-4A53-BBC0-18A18E8C1FF9}" destId="{30C4D84D-83B0-4115-B1BA-BB76086E6A0A}" srcOrd="1" destOrd="0" presId="urn:microsoft.com/office/officeart/2008/layout/VerticalCurvedList"/>
    <dgm:cxn modelId="{8F156080-0488-42F4-ABFF-442028EB4BA7}" type="presParOf" srcId="{B63202F2-F136-4A53-BBC0-18A18E8C1FF9}" destId="{A159ED3E-2BCE-454E-809E-1592E13B2FD6}" srcOrd="2" destOrd="0" presId="urn:microsoft.com/office/officeart/2008/layout/VerticalCurvedList"/>
    <dgm:cxn modelId="{6BCDB7DA-BA67-46A6-ABBB-456EF2A519BD}" type="presParOf" srcId="{B63202F2-F136-4A53-BBC0-18A18E8C1FF9}" destId="{566083D9-89B6-435D-846D-36DACD77A22D}" srcOrd="3" destOrd="0" presId="urn:microsoft.com/office/officeart/2008/layout/VerticalCurvedList"/>
    <dgm:cxn modelId="{CA11CA17-1AFF-4097-853B-727E78DAF281}" type="presParOf" srcId="{3170B91E-7745-44B8-97A4-A475B63696D5}" destId="{854879FE-BE8F-4624-AAD6-7DAD88595B55}" srcOrd="1" destOrd="0" presId="urn:microsoft.com/office/officeart/2008/layout/VerticalCurvedList"/>
    <dgm:cxn modelId="{AB3F03FD-CD24-43B4-85A8-1B6D503EA1D9}" type="presParOf" srcId="{3170B91E-7745-44B8-97A4-A475B63696D5}" destId="{576EA7A6-9687-48F0-B5E9-2EC6C67105D3}" srcOrd="2" destOrd="0" presId="urn:microsoft.com/office/officeart/2008/layout/VerticalCurvedList"/>
    <dgm:cxn modelId="{0A47C1F5-A8E9-475F-9396-5B9138EF2ADD}" type="presParOf" srcId="{576EA7A6-9687-48F0-B5E9-2EC6C67105D3}" destId="{2CC09460-0385-4576-B212-932E023A1EEB}" srcOrd="0" destOrd="0" presId="urn:microsoft.com/office/officeart/2008/layout/VerticalCurvedList"/>
    <dgm:cxn modelId="{28FF50DF-4315-484D-95BD-A5AD0E344C8C}" type="presParOf" srcId="{3170B91E-7745-44B8-97A4-A475B63696D5}" destId="{6D8C2A91-E19F-463D-BD24-AB9142C0ABED}" srcOrd="3" destOrd="0" presId="urn:microsoft.com/office/officeart/2008/layout/VerticalCurvedList"/>
    <dgm:cxn modelId="{9F489E0A-796D-4515-BCAB-C587FC328512}" type="presParOf" srcId="{3170B91E-7745-44B8-97A4-A475B63696D5}" destId="{70753EA5-A45D-491F-AA72-02A8019248CE}" srcOrd="4" destOrd="0" presId="urn:microsoft.com/office/officeart/2008/layout/VerticalCurvedList"/>
    <dgm:cxn modelId="{F54D6EEC-806B-4B45-B476-69769FE3D288}" type="presParOf" srcId="{70753EA5-A45D-491F-AA72-02A8019248CE}" destId="{7FF197B5-19DF-437E-8EA4-F5EF1D7448A3}" srcOrd="0" destOrd="0" presId="urn:microsoft.com/office/officeart/2008/layout/VerticalCurvedList"/>
    <dgm:cxn modelId="{62108637-EE72-48ED-810C-63F893A38642}" type="presParOf" srcId="{3170B91E-7745-44B8-97A4-A475B63696D5}" destId="{516DD1F4-A210-4170-91D2-7E7F9DCC880D}" srcOrd="5" destOrd="0" presId="urn:microsoft.com/office/officeart/2008/layout/VerticalCurvedList"/>
    <dgm:cxn modelId="{3FF66C48-6413-4CDA-874C-1B2DEF5A6533}" type="presParOf" srcId="{3170B91E-7745-44B8-97A4-A475B63696D5}" destId="{6C1040A0-D0FE-4D55-B1B6-846EE577A400}" srcOrd="6" destOrd="0" presId="urn:microsoft.com/office/officeart/2008/layout/VerticalCurvedList"/>
    <dgm:cxn modelId="{55865471-FBB6-406D-8584-76FD10CB502B}" type="presParOf" srcId="{6C1040A0-D0FE-4D55-B1B6-846EE577A400}" destId="{22575A18-223C-4A93-B3F0-1CA215286AC0}" srcOrd="0" destOrd="0" presId="urn:microsoft.com/office/officeart/2008/layout/VerticalCurvedList"/>
    <dgm:cxn modelId="{2EBF4717-18F8-4E74-847F-72D35787F9C3}" type="presParOf" srcId="{3170B91E-7745-44B8-97A4-A475B63696D5}" destId="{FFB87230-A43F-4ADE-AA01-F0A3AFAA6F65}" srcOrd="7" destOrd="0" presId="urn:microsoft.com/office/officeart/2008/layout/VerticalCurvedList"/>
    <dgm:cxn modelId="{B4129333-2080-4D1C-9D65-A4914C8B66A2}" type="presParOf" srcId="{3170B91E-7745-44B8-97A4-A475B63696D5}" destId="{C8D36DD9-5FA3-413F-B45E-60A64B3D0AAD}" srcOrd="8" destOrd="0" presId="urn:microsoft.com/office/officeart/2008/layout/VerticalCurvedList"/>
    <dgm:cxn modelId="{5975D911-5402-4B79-94FE-AF4D8228E9A6}" type="presParOf" srcId="{C8D36DD9-5FA3-413F-B45E-60A64B3D0AAD}" destId="{AEA2F258-E6EB-4F32-89BB-D45632EC2648}" srcOrd="0" destOrd="0" presId="urn:microsoft.com/office/officeart/2008/layout/VerticalCurvedList"/>
    <dgm:cxn modelId="{05F86637-713A-481B-9703-96A50D89E408}" type="presParOf" srcId="{3170B91E-7745-44B8-97A4-A475B63696D5}" destId="{C9F3000D-81A3-4133-ACCB-CC43B086927C}" srcOrd="9" destOrd="0" presId="urn:microsoft.com/office/officeart/2008/layout/VerticalCurvedList"/>
    <dgm:cxn modelId="{B64785F1-EA84-43E6-89CA-6D5D0A6E4117}" type="presParOf" srcId="{3170B91E-7745-44B8-97A4-A475B63696D5}" destId="{6DD264E3-A62B-402D-97D0-CE4F9EF248C7}" srcOrd="10" destOrd="0" presId="urn:microsoft.com/office/officeart/2008/layout/VerticalCurvedList"/>
    <dgm:cxn modelId="{C868CA6C-5598-4468-9E3E-BC494B0C525F}" type="presParOf" srcId="{6DD264E3-A62B-402D-97D0-CE4F9EF248C7}" destId="{C7062D9B-4A87-46F0-8AA9-37927D866D8E}" srcOrd="0" destOrd="0" presId="urn:microsoft.com/office/officeart/2008/layout/VerticalCurvedList"/>
    <dgm:cxn modelId="{2BB58085-02B6-42B7-B676-9DC97CDF417D}" type="presParOf" srcId="{3170B91E-7745-44B8-97A4-A475B63696D5}" destId="{6B199D4B-ED6D-41D8-96F2-5E5C719FEC3E}" srcOrd="11" destOrd="0" presId="urn:microsoft.com/office/officeart/2008/layout/VerticalCurvedList"/>
    <dgm:cxn modelId="{AB35F52A-0F8E-4A88-BA9A-8938FC077D12}" type="presParOf" srcId="{3170B91E-7745-44B8-97A4-A475B63696D5}" destId="{65A75861-1759-4098-A633-B6E3FBA9A330}" srcOrd="12" destOrd="0" presId="urn:microsoft.com/office/officeart/2008/layout/VerticalCurvedList"/>
    <dgm:cxn modelId="{5841D34B-8853-4CEE-B8E1-EEA1FB21D1F6}" type="presParOf" srcId="{65A75861-1759-4098-A633-B6E3FBA9A330}" destId="{EDEB7342-95E5-451F-BEA3-9E3A2F970986}" srcOrd="0" destOrd="0" presId="urn:microsoft.com/office/officeart/2008/layout/VerticalCurvedList"/>
    <dgm:cxn modelId="{C5CAEC1F-0C1A-4D7C-898B-D6AE69E8534B}" type="presParOf" srcId="{3170B91E-7745-44B8-97A4-A475B63696D5}" destId="{7F39CA99-3467-49BF-85F9-C1F78A0BB919}" srcOrd="13" destOrd="0" presId="urn:microsoft.com/office/officeart/2008/layout/VerticalCurvedList"/>
    <dgm:cxn modelId="{EFF7E8E4-F506-4A9F-9BD1-F255A1B6C147}" type="presParOf" srcId="{3170B91E-7745-44B8-97A4-A475B63696D5}" destId="{A01AF667-9911-4DA5-B58F-7275872AF4EF}" srcOrd="14" destOrd="0" presId="urn:microsoft.com/office/officeart/2008/layout/VerticalCurvedList"/>
    <dgm:cxn modelId="{A2B539D1-78EB-4A93-A1C3-58F3449B1914}" type="presParOf" srcId="{A01AF667-9911-4DA5-B58F-7275872AF4EF}" destId="{2AC15F6A-FE05-47DA-9BB2-CA9D61EF1E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76191"/>
          <a:ext cx="8686800" cy="538571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Обеспечение сбалансированности и повышение устойчивости бюджета</a:t>
          </a:r>
          <a:br>
            <a:rPr lang="ru-RU" sz="1600" b="1" kern="1200" dirty="0" smtClean="0">
              <a:solidFill>
                <a:schemeClr val="tx1"/>
              </a:solidFill>
            </a:rPr>
          </a:br>
          <a:r>
            <a:rPr lang="ru-RU" sz="1600" b="1" kern="1200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6291" y="102482"/>
        <a:ext cx="8634218" cy="485989"/>
      </dsp:txXfrm>
    </dsp:sp>
    <dsp:sp modelId="{BE009EB4-12F8-493B-809A-503A74EE649C}">
      <dsp:nvSpPr>
        <dsp:cNvPr id="0" name=""/>
        <dsp:cNvSpPr/>
      </dsp:nvSpPr>
      <dsp:spPr>
        <a:xfrm>
          <a:off x="0" y="609591"/>
          <a:ext cx="8686800" cy="61848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30192" y="639783"/>
        <a:ext cx="8626416" cy="558101"/>
      </dsp:txXfrm>
    </dsp:sp>
    <dsp:sp modelId="{CAC9EF1D-A7CD-466F-A821-633F432D6349}">
      <dsp:nvSpPr>
        <dsp:cNvPr id="0" name=""/>
        <dsp:cNvSpPr/>
      </dsp:nvSpPr>
      <dsp:spPr>
        <a:xfrm>
          <a:off x="0" y="1219199"/>
          <a:ext cx="8686800" cy="624906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30505" y="1249704"/>
        <a:ext cx="8625790" cy="563896"/>
      </dsp:txXfrm>
    </dsp:sp>
    <dsp:sp modelId="{71226DFC-4BFE-474B-8791-807BACD1654A}">
      <dsp:nvSpPr>
        <dsp:cNvPr id="0" name=""/>
        <dsp:cNvSpPr/>
      </dsp:nvSpPr>
      <dsp:spPr>
        <a:xfrm>
          <a:off x="0" y="1790244"/>
          <a:ext cx="8686800" cy="180067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Формирование реалистичных планов по доходам и расходам бюджета</a:t>
          </a:r>
          <a:br>
            <a:rPr lang="ru-RU" sz="1800" b="1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район», основанных на объективной оценке ожидаемого исполнения бюджета в 2018 году, и объективного прогноза показателей социально-экономического развития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 на 2019 год и на плановый период 2020 и 2021 годов с учетом: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87902" y="1878146"/>
        <a:ext cx="8510996" cy="1624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617334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операционной эффективности управления бюджетными ресурсами, в том числе за счет: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0136" y="30136"/>
        <a:ext cx="8626528" cy="55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1242829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Поэтапное снижение объема муниципального долга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0670" y="60670"/>
        <a:ext cx="8565460" cy="1121489"/>
      </dsp:txXfrm>
    </dsp:sp>
    <dsp:sp modelId="{14BF6014-1F8D-4B4F-8072-3D866266C5A9}">
      <dsp:nvSpPr>
        <dsp:cNvPr id="0" name=""/>
        <dsp:cNvSpPr/>
      </dsp:nvSpPr>
      <dsp:spPr>
        <a:xfrm>
          <a:off x="0" y="1110904"/>
          <a:ext cx="8686800" cy="952811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2019 год и на плановый период 2020 и 2021 годов на решение следующих задач: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512" y="1157416"/>
        <a:ext cx="8593776" cy="859787"/>
      </dsp:txXfrm>
    </dsp:sp>
    <dsp:sp modelId="{6D65A4D4-C4D3-4733-B549-DE7420F482CC}">
      <dsp:nvSpPr>
        <dsp:cNvPr id="0" name=""/>
        <dsp:cNvSpPr/>
      </dsp:nvSpPr>
      <dsp:spPr>
        <a:xfrm>
          <a:off x="0" y="2053841"/>
          <a:ext cx="8686800" cy="333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усиление контроля за эффективностью выполнения утвержденного Плана оздоровления муниципальных финансов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по оптимизации расходов, сокращению нерезультативных расходов и увеличению собственных доходов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соблюдение органами местного самоуправления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требований бюджетного законодательства и повышение качества управления бюджетным процессом в муниципальном образовании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расширение практики общественного участия в управлении муниципальными финансами, внедрение принципов инициативного бюджетирования.</a:t>
          </a:r>
          <a:endParaRPr lang="ru-RU" sz="1600" b="1" kern="1200" dirty="0"/>
        </a:p>
      </dsp:txBody>
      <dsp:txXfrm>
        <a:off x="0" y="2053841"/>
        <a:ext cx="8686800" cy="333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4425-090D-436E-A93E-2DB3023FDB80}">
      <dsp:nvSpPr>
        <dsp:cNvPr id="0" name=""/>
        <dsp:cNvSpPr/>
      </dsp:nvSpPr>
      <dsp:spPr>
        <a:xfrm>
          <a:off x="0" y="0"/>
          <a:ext cx="5105399" cy="51053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9F06B-F30D-47DB-82D2-37109BE6ACC5}">
      <dsp:nvSpPr>
        <dsp:cNvPr id="0" name=""/>
        <dsp:cNvSpPr/>
      </dsp:nvSpPr>
      <dsp:spPr>
        <a:xfrm>
          <a:off x="2552699" y="0"/>
          <a:ext cx="6057900" cy="5105399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укрепление доходной базы консолидированного бюджета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552699" y="0"/>
        <a:ext cx="6057900" cy="1084897"/>
      </dsp:txXfrm>
    </dsp:sp>
    <dsp:sp modelId="{FED84AB8-CAF6-4ECA-B669-59A6C428B38C}">
      <dsp:nvSpPr>
        <dsp:cNvPr id="0" name=""/>
        <dsp:cNvSpPr/>
      </dsp:nvSpPr>
      <dsp:spPr>
        <a:xfrm>
          <a:off x="670083" y="1084897"/>
          <a:ext cx="3765232" cy="37652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FA107-B120-49B7-BC8E-D3002C8C2448}">
      <dsp:nvSpPr>
        <dsp:cNvPr id="0" name=""/>
        <dsp:cNvSpPr/>
      </dsp:nvSpPr>
      <dsp:spPr>
        <a:xfrm>
          <a:off x="2552699" y="1098169"/>
          <a:ext cx="6057900" cy="3702466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 на основе межведомственного взаимодействия органов местного самоуправления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район», исполнительных органов государственной власти Удмуртской Республики и Управления Федеральной налоговой службы по Удмуртской Республике;</a:t>
          </a:r>
          <a:endParaRPr lang="ru-RU" sz="1300" b="1" kern="1200" dirty="0"/>
        </a:p>
      </dsp:txBody>
      <dsp:txXfrm>
        <a:off x="2552699" y="1098169"/>
        <a:ext cx="6057900" cy="1066812"/>
      </dsp:txXfrm>
    </dsp:sp>
    <dsp:sp modelId="{DDA6CF50-64D6-41CD-AAED-976FA2076C57}">
      <dsp:nvSpPr>
        <dsp:cNvPr id="0" name=""/>
        <dsp:cNvSpPr/>
      </dsp:nvSpPr>
      <dsp:spPr>
        <a:xfrm>
          <a:off x="1340167" y="2169794"/>
          <a:ext cx="2425064" cy="24250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6C1EA-8C5C-40F8-B9B6-9040C8ED6543}">
      <dsp:nvSpPr>
        <dsp:cNvPr id="0" name=""/>
        <dsp:cNvSpPr/>
      </dsp:nvSpPr>
      <dsp:spPr>
        <a:xfrm>
          <a:off x="2552699" y="2169794"/>
          <a:ext cx="6057900" cy="2425064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расширение налоговой базы на основе повышения инвестиционной привлекательности муниципального образования «</a:t>
          </a:r>
          <a:r>
            <a:rPr lang="ru-RU" sz="1400" b="1" kern="1200" dirty="0" err="1" smtClean="0"/>
            <a:t>Малопургинский</a:t>
          </a:r>
          <a:r>
            <a:rPr lang="ru-RU" sz="1400" b="1" kern="1200" dirty="0" smtClean="0"/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400" b="1" kern="1200" dirty="0" err="1" smtClean="0"/>
            <a:t>Малопургинский</a:t>
          </a:r>
          <a:r>
            <a:rPr lang="ru-RU" sz="1400" b="1" kern="1200" dirty="0" smtClean="0"/>
            <a:t> район»;</a:t>
          </a:r>
          <a:endParaRPr lang="ru-RU" sz="1400" b="1" kern="1200" dirty="0" smtClean="0">
            <a:solidFill>
              <a:schemeClr val="tx1"/>
            </a:solidFill>
          </a:endParaRPr>
        </a:p>
      </dsp:txBody>
      <dsp:txXfrm>
        <a:off x="2552699" y="2169794"/>
        <a:ext cx="6057900" cy="1084897"/>
      </dsp:txXfrm>
    </dsp:sp>
    <dsp:sp modelId="{59226D8B-E096-4D70-8ADC-71973B6FCBDF}">
      <dsp:nvSpPr>
        <dsp:cNvPr id="0" name=""/>
        <dsp:cNvSpPr/>
      </dsp:nvSpPr>
      <dsp:spPr>
        <a:xfrm>
          <a:off x="2010251" y="3254692"/>
          <a:ext cx="1084897" cy="10848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5023B-56E5-4574-9502-039874786CB2}">
      <dsp:nvSpPr>
        <dsp:cNvPr id="0" name=""/>
        <dsp:cNvSpPr/>
      </dsp:nvSpPr>
      <dsp:spPr>
        <a:xfrm>
          <a:off x="2552699" y="3254692"/>
          <a:ext cx="6057900" cy="1084897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вовлечение в экономику </a:t>
          </a:r>
          <a:r>
            <a:rPr lang="ru-RU" sz="1600" b="1" kern="1200" dirty="0" err="1" smtClean="0"/>
            <a:t>самозанятых</a:t>
          </a:r>
          <a:r>
            <a:rPr lang="ru-RU" sz="1600" b="1" kern="1200" dirty="0" smtClean="0"/>
            <a:t> граждан</a:t>
          </a:r>
          <a:endParaRPr lang="ru-RU" sz="1600" b="1" kern="1200" dirty="0" smtClean="0">
            <a:solidFill>
              <a:schemeClr val="tx1"/>
            </a:solidFill>
          </a:endParaRPr>
        </a:p>
      </dsp:txBody>
      <dsp:txXfrm>
        <a:off x="2552699" y="3254692"/>
        <a:ext cx="6057900" cy="1084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63256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93332" y="181741"/>
          <a:ext cx="8457762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333 590,4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332" y="181741"/>
        <a:ext cx="8457762" cy="363344"/>
      </dsp:txXfrm>
    </dsp:sp>
    <dsp:sp modelId="{2CC09460-0385-4576-B212-932E023A1EEB}">
      <dsp:nvSpPr>
        <dsp:cNvPr id="0" name=""/>
        <dsp:cNvSpPr/>
      </dsp:nvSpPr>
      <dsp:spPr>
        <a:xfrm>
          <a:off x="-9351" y="1363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39926" y="763504"/>
          <a:ext cx="7994473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80 512,2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926" y="763504"/>
        <a:ext cx="7994473" cy="363344"/>
      </dsp:txXfrm>
    </dsp:sp>
    <dsp:sp modelId="{5586553E-F5FE-4248-95EC-7786E1F5D059}">
      <dsp:nvSpPr>
        <dsp:cNvPr id="0" name=""/>
        <dsp:cNvSpPr/>
      </dsp:nvSpPr>
      <dsp:spPr>
        <a:xfrm>
          <a:off x="299552" y="699348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065BA-DB3D-44F9-9253-53B9B874BC9C}">
      <dsp:nvSpPr>
        <dsp:cNvPr id="0" name=""/>
        <dsp:cNvSpPr/>
      </dsp:nvSpPr>
      <dsp:spPr>
        <a:xfrm>
          <a:off x="653283" y="1271638"/>
          <a:ext cx="7773404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25 950,7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271638"/>
        <a:ext cx="7773404" cy="363344"/>
      </dsp:txXfrm>
    </dsp:sp>
    <dsp:sp modelId="{C69E33E5-CE0B-4BE3-9860-17E90B79A0C0}">
      <dsp:nvSpPr>
        <dsp:cNvPr id="0" name=""/>
        <dsp:cNvSpPr/>
      </dsp:nvSpPr>
      <dsp:spPr>
        <a:xfrm>
          <a:off x="426192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89545-1E42-4538-989A-FF1136E4DB48}">
      <dsp:nvSpPr>
        <dsp:cNvPr id="0" name=""/>
        <dsp:cNvSpPr/>
      </dsp:nvSpPr>
      <dsp:spPr>
        <a:xfrm>
          <a:off x="653283" y="1816241"/>
          <a:ext cx="7773404" cy="363344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4 155,6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816241"/>
        <a:ext cx="7773404" cy="363344"/>
      </dsp:txXfrm>
    </dsp:sp>
    <dsp:sp modelId="{476526DF-747C-4FDA-AEBF-69A48C7254D0}">
      <dsp:nvSpPr>
        <dsp:cNvPr id="0" name=""/>
        <dsp:cNvSpPr/>
      </dsp:nvSpPr>
      <dsp:spPr>
        <a:xfrm>
          <a:off x="426192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038D7-38DD-4F6B-8911-0C8B39B2DE8D}">
      <dsp:nvSpPr>
        <dsp:cNvPr id="0" name=""/>
        <dsp:cNvSpPr/>
      </dsp:nvSpPr>
      <dsp:spPr>
        <a:xfrm>
          <a:off x="516614" y="2361190"/>
          <a:ext cx="7910073" cy="363344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5 007,6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614" y="2361190"/>
        <a:ext cx="7910073" cy="363344"/>
      </dsp:txXfrm>
    </dsp:sp>
    <dsp:sp modelId="{7FF197B5-19DF-437E-8EA4-F5EF1D7448A3}">
      <dsp:nvSpPr>
        <dsp:cNvPr id="0" name=""/>
        <dsp:cNvSpPr/>
      </dsp:nvSpPr>
      <dsp:spPr>
        <a:xfrm>
          <a:off x="289524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F5A26-B0A6-4A53-A8FC-5778E1C864DE}">
      <dsp:nvSpPr>
        <dsp:cNvPr id="0" name=""/>
        <dsp:cNvSpPr/>
      </dsp:nvSpPr>
      <dsp:spPr>
        <a:xfrm>
          <a:off x="217738" y="2906138"/>
          <a:ext cx="8208949" cy="363344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164,9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738" y="2906138"/>
        <a:ext cx="8208949" cy="363344"/>
      </dsp:txXfrm>
    </dsp:sp>
    <dsp:sp modelId="{22575A18-223C-4A93-B3F0-1CA215286AC0}">
      <dsp:nvSpPr>
        <dsp:cNvPr id="0" name=""/>
        <dsp:cNvSpPr/>
      </dsp:nvSpPr>
      <dsp:spPr>
        <a:xfrm>
          <a:off x="-93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01053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C3E9D-37B6-4091-B940-C72C7EB043F6}">
      <dsp:nvSpPr>
        <dsp:cNvPr id="0" name=""/>
        <dsp:cNvSpPr/>
      </dsp:nvSpPr>
      <dsp:spPr>
        <a:xfrm>
          <a:off x="509948" y="124710"/>
          <a:ext cx="7872051" cy="374692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30 859,7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948" y="124710"/>
        <a:ext cx="7872051" cy="374692"/>
      </dsp:txXfrm>
    </dsp:sp>
    <dsp:sp modelId="{55455E02-F49A-458F-9ACC-1718D8D45F00}">
      <dsp:nvSpPr>
        <dsp:cNvPr id="0" name=""/>
        <dsp:cNvSpPr/>
      </dsp:nvSpPr>
      <dsp:spPr>
        <a:xfrm>
          <a:off x="150127" y="12471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B7A9-4B07-4470-896E-A1626929347B}">
      <dsp:nvSpPr>
        <dsp:cNvPr id="0" name=""/>
        <dsp:cNvSpPr/>
      </dsp:nvSpPr>
      <dsp:spPr>
        <a:xfrm>
          <a:off x="526704" y="627639"/>
          <a:ext cx="7809786" cy="313647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12 229,2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627639"/>
        <a:ext cx="7809786" cy="313647"/>
      </dsp:txXfrm>
    </dsp:sp>
    <dsp:sp modelId="{34A4C31D-3746-431C-8D59-28391305E069}">
      <dsp:nvSpPr>
        <dsp:cNvPr id="0" name=""/>
        <dsp:cNvSpPr/>
      </dsp:nvSpPr>
      <dsp:spPr>
        <a:xfrm>
          <a:off x="330675" y="588433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6844-5D70-47CC-8F2D-622A3F956373}">
      <dsp:nvSpPr>
        <dsp:cNvPr id="0" name=""/>
        <dsp:cNvSpPr/>
      </dsp:nvSpPr>
      <dsp:spPr>
        <a:xfrm>
          <a:off x="682354" y="1067519"/>
          <a:ext cx="7654136" cy="374692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705,1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1067519"/>
        <a:ext cx="7654136" cy="374692"/>
      </dsp:txXfrm>
    </dsp:sp>
    <dsp:sp modelId="{666F0470-AA64-4EAB-A3C2-C237F6CC60A4}">
      <dsp:nvSpPr>
        <dsp:cNvPr id="0" name=""/>
        <dsp:cNvSpPr/>
      </dsp:nvSpPr>
      <dsp:spPr>
        <a:xfrm>
          <a:off x="486325" y="1058835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594B-622C-4AAA-B00F-1961072950D7}">
      <dsp:nvSpPr>
        <dsp:cNvPr id="0" name=""/>
        <dsp:cNvSpPr/>
      </dsp:nvSpPr>
      <dsp:spPr>
        <a:xfrm>
          <a:off x="732052" y="1538266"/>
          <a:ext cx="7604439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3 030,2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2052" y="1538266"/>
        <a:ext cx="7604439" cy="374692"/>
      </dsp:txXfrm>
    </dsp:sp>
    <dsp:sp modelId="{7FF197B5-19DF-437E-8EA4-F5EF1D7448A3}">
      <dsp:nvSpPr>
        <dsp:cNvPr id="0" name=""/>
        <dsp:cNvSpPr/>
      </dsp:nvSpPr>
      <dsp:spPr>
        <a:xfrm>
          <a:off x="536022" y="152958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F6CBD-BEC7-4BB2-8CA8-4AB62F12DFF9}">
      <dsp:nvSpPr>
        <dsp:cNvPr id="0" name=""/>
        <dsp:cNvSpPr/>
      </dsp:nvSpPr>
      <dsp:spPr>
        <a:xfrm>
          <a:off x="682354" y="2009013"/>
          <a:ext cx="7654136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2 105,6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2009013"/>
        <a:ext cx="7654136" cy="374692"/>
      </dsp:txXfrm>
    </dsp:sp>
    <dsp:sp modelId="{22575A18-223C-4A93-B3F0-1CA215286AC0}">
      <dsp:nvSpPr>
        <dsp:cNvPr id="0" name=""/>
        <dsp:cNvSpPr/>
      </dsp:nvSpPr>
      <dsp:spPr>
        <a:xfrm>
          <a:off x="486325" y="2000330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E583-BAE3-4507-BD24-52408A068D6F}">
      <dsp:nvSpPr>
        <dsp:cNvPr id="0" name=""/>
        <dsp:cNvSpPr/>
      </dsp:nvSpPr>
      <dsp:spPr>
        <a:xfrm>
          <a:off x="526704" y="2479415"/>
          <a:ext cx="7809786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931,5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2479415"/>
        <a:ext cx="7809786" cy="374692"/>
      </dsp:txXfrm>
    </dsp:sp>
    <dsp:sp modelId="{40BF02B9-9F94-4357-980E-8F3E7121E9A6}">
      <dsp:nvSpPr>
        <dsp:cNvPr id="0" name=""/>
        <dsp:cNvSpPr/>
      </dsp:nvSpPr>
      <dsp:spPr>
        <a:xfrm>
          <a:off x="330675" y="2470731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30452-97D1-40EB-8A4C-D158CCD84568}">
      <dsp:nvSpPr>
        <dsp:cNvPr id="0" name=""/>
        <dsp:cNvSpPr/>
      </dsp:nvSpPr>
      <dsp:spPr>
        <a:xfrm>
          <a:off x="242668" y="2980684"/>
          <a:ext cx="8093822" cy="313647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общерайонных праздников и мероприятий 1 159,9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668" y="2980684"/>
        <a:ext cx="8093822" cy="313647"/>
      </dsp:txXfrm>
    </dsp:sp>
    <dsp:sp modelId="{250C04FA-2EB6-44AF-8246-70079309B7DD}">
      <dsp:nvSpPr>
        <dsp:cNvPr id="0" name=""/>
        <dsp:cNvSpPr/>
      </dsp:nvSpPr>
      <dsp:spPr>
        <a:xfrm>
          <a:off x="46639" y="2941479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42232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75265" y="228627"/>
          <a:ext cx="8046372" cy="457053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180,0 тыс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  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5265" y="228627"/>
        <a:ext cx="8046372" cy="457053"/>
      </dsp:txXfrm>
    </dsp:sp>
    <dsp:sp modelId="{2CC09460-0385-4576-B212-932E023A1EEB}">
      <dsp:nvSpPr>
        <dsp:cNvPr id="0" name=""/>
        <dsp:cNvSpPr/>
      </dsp:nvSpPr>
      <dsp:spPr>
        <a:xfrm>
          <a:off x="7962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2A91-E19F-463D-BD24-AB9142C0ABED}">
      <dsp:nvSpPr>
        <dsp:cNvPr id="0" name=""/>
        <dsp:cNvSpPr/>
      </dsp:nvSpPr>
      <dsp:spPr>
        <a:xfrm>
          <a:off x="765728" y="921388"/>
          <a:ext cx="7395758" cy="457053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3 497,9тыс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5728" y="921388"/>
        <a:ext cx="7395758" cy="457053"/>
      </dsp:txXfrm>
    </dsp:sp>
    <dsp:sp modelId="{7FF197B5-19DF-437E-8EA4-F5EF1D7448A3}">
      <dsp:nvSpPr>
        <dsp:cNvPr id="0" name=""/>
        <dsp:cNvSpPr/>
      </dsp:nvSpPr>
      <dsp:spPr>
        <a:xfrm>
          <a:off x="421865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D1F4-A210-4170-91D2-7E7F9DCC880D}">
      <dsp:nvSpPr>
        <dsp:cNvPr id="0" name=""/>
        <dsp:cNvSpPr/>
      </dsp:nvSpPr>
      <dsp:spPr>
        <a:xfrm>
          <a:off x="934340" y="1600090"/>
          <a:ext cx="7168941" cy="457053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24,0 тыс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1600090"/>
        <a:ext cx="7168941" cy="457053"/>
      </dsp:txXfrm>
    </dsp:sp>
    <dsp:sp modelId="{22575A18-223C-4A93-B3F0-1CA215286AC0}">
      <dsp:nvSpPr>
        <dsp:cNvPr id="0" name=""/>
        <dsp:cNvSpPr/>
      </dsp:nvSpPr>
      <dsp:spPr>
        <a:xfrm>
          <a:off x="648682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7230-A43F-4ADE-AA01-F0A3AFAA6F65}">
      <dsp:nvSpPr>
        <dsp:cNvPr id="0" name=""/>
        <dsp:cNvSpPr/>
      </dsp:nvSpPr>
      <dsp:spPr>
        <a:xfrm>
          <a:off x="1017547" y="2172070"/>
          <a:ext cx="7096521" cy="685059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14,2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847,4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7547" y="2172070"/>
        <a:ext cx="7096521" cy="685059"/>
      </dsp:txXfrm>
    </dsp:sp>
    <dsp:sp modelId="{AEA2F258-E6EB-4F32-89BB-D45632EC2648}">
      <dsp:nvSpPr>
        <dsp:cNvPr id="0" name=""/>
        <dsp:cNvSpPr/>
      </dsp:nvSpPr>
      <dsp:spPr>
        <a:xfrm>
          <a:off x="721102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3000D-81A3-4133-ACCB-CC43B086927C}">
      <dsp:nvSpPr>
        <dsp:cNvPr id="0" name=""/>
        <dsp:cNvSpPr/>
      </dsp:nvSpPr>
      <dsp:spPr>
        <a:xfrm>
          <a:off x="934340" y="2972056"/>
          <a:ext cx="7168941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6 857,0 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2972056"/>
        <a:ext cx="7168941" cy="457053"/>
      </dsp:txXfrm>
    </dsp:sp>
    <dsp:sp modelId="{C7062D9B-4A87-46F0-8AA9-37927D866D8E}">
      <dsp:nvSpPr>
        <dsp:cNvPr id="0" name=""/>
        <dsp:cNvSpPr/>
      </dsp:nvSpPr>
      <dsp:spPr>
        <a:xfrm>
          <a:off x="648682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9D4B-ED6D-41D8-96F2-5E5C719FEC3E}">
      <dsp:nvSpPr>
        <dsp:cNvPr id="0" name=""/>
        <dsp:cNvSpPr/>
      </dsp:nvSpPr>
      <dsp:spPr>
        <a:xfrm>
          <a:off x="707523" y="3657535"/>
          <a:ext cx="7395758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8 100,6  тыс. рублей;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выплата пособия при устройстве опекаемых детей в семью 394,8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7523" y="3657535"/>
        <a:ext cx="7395758" cy="457053"/>
      </dsp:txXfrm>
    </dsp:sp>
    <dsp:sp modelId="{EDEB7342-95E5-451F-BEA3-9E3A2F970986}">
      <dsp:nvSpPr>
        <dsp:cNvPr id="0" name=""/>
        <dsp:cNvSpPr/>
      </dsp:nvSpPr>
      <dsp:spPr>
        <a:xfrm>
          <a:off x="421865" y="360040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9CA99-3467-49BF-85F9-C1F78A0BB919}">
      <dsp:nvSpPr>
        <dsp:cNvPr id="0" name=""/>
        <dsp:cNvSpPr/>
      </dsp:nvSpPr>
      <dsp:spPr>
        <a:xfrm>
          <a:off x="293620" y="4343518"/>
          <a:ext cx="7809661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1 031,0 тыс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620" y="4343518"/>
        <a:ext cx="7809661" cy="457053"/>
      </dsp:txXfrm>
    </dsp:sp>
    <dsp:sp modelId="{2AC15F6A-FE05-47DA-9BB2-CA9D61EF1E37}">
      <dsp:nvSpPr>
        <dsp:cNvPr id="0" name=""/>
        <dsp:cNvSpPr/>
      </dsp:nvSpPr>
      <dsp:spPr>
        <a:xfrm>
          <a:off x="7962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0.01607</cdr:x>
      <cdr:y>0.59384</cdr:y>
    </cdr:from>
    <cdr:to>
      <cdr:x>0.95502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19062" y="2049462"/>
          <a:ext cx="6956551" cy="140176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73AF">
            <a:alpha val="0"/>
          </a:srgb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исполнении бюджета за 9 месяцев 2019 года сохранилась социальная направленность бюджета муниципального образования «</a:t>
          </a:r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81,4 %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600" b="1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29.10.2019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0607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0"/>
            <a:ext cx="8229600" cy="4683125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(Исполнение бюджета муниципального образования «Малопургинский район» за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9 месяцев 2019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года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5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680110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847 774,8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541 692,9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158 214,7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120 323,3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88 441,2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36 231,7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507 673,4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383 998,5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480 557,4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latin typeface="Times New Roman" pitchFamily="18" charset="0"/>
                          <a:cs typeface="Times New Roman" pitchFamily="18" charset="0"/>
                        </a:rPr>
                        <a:t>363 316,1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93 445,5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1 139,4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15 147,6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10 906,1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-4 492,4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862 922,4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548 106,6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9 месяцев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080531"/>
              </p:ext>
            </p:extLst>
          </p:nvPr>
        </p:nvGraphicFramePr>
        <p:xfrm>
          <a:off x="871538" y="2674938"/>
          <a:ext cx="7408862" cy="380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2019 года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680037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661 206,6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81,4%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537 993,8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83,5%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5,6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9,5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281819"/>
              </p:ext>
            </p:extLst>
          </p:nvPr>
        </p:nvGraphicFramePr>
        <p:xfrm>
          <a:off x="228601" y="1752600"/>
          <a:ext cx="8686799" cy="46683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44597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710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1 109 751,1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661 206,6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102 351,5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75 701,1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1 956,9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1577,4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085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1398,8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1025,4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68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40 432,4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30528,2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952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6 683,3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4 983,7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51 689,8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37 582,5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1 910,8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1 263,8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вневойсковая оборона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1 910,8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1 263,8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года, тыс. руб. (продолжение)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83303792"/>
              </p:ext>
            </p:extLst>
          </p:nvPr>
        </p:nvGraphicFramePr>
        <p:xfrm>
          <a:off x="228600" y="2057400"/>
          <a:ext cx="8686799" cy="43433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47325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53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957,8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53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707,8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53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26 742,3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15 028,6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24 146,8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14 801,7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2595,6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226,9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37 679,8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6 966,8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5 098,0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1 169,6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31 517,7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5 166,3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164,0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35917369"/>
              </p:ext>
            </p:extLst>
          </p:nvPr>
        </p:nvGraphicFramePr>
        <p:xfrm>
          <a:off x="228597" y="1600200"/>
          <a:ext cx="8686802" cy="48199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763 953,3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449 381,4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215 969,8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80 512,2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490 561,6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333 590,4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45 519,1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25 950,7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324,9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164,9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6 751,4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5 007,6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4 826,4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4 155,6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84 934,4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51 021,2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83 763,1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50316,2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1 171,4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705,1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43 275,3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29 881,3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847,4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6 307,1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5 559,9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35 878,2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23 474,0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90448875"/>
              </p:ext>
            </p:extLst>
          </p:nvPr>
        </p:nvGraphicFramePr>
        <p:xfrm>
          <a:off x="228600" y="1752600"/>
          <a:ext cx="8686801" cy="46481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13 093,2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7 709,9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5 401,8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3 448,8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2 308,1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3 696,8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982,8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3 696,8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982,8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30 911,1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22 842,8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29 888,9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22 410,6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1 022,2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699403"/>
              </p:ext>
            </p:extLst>
          </p:nvPr>
        </p:nvGraphicFramePr>
        <p:xfrm>
          <a:off x="228600" y="1752600"/>
          <a:ext cx="8686798" cy="48750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74914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2290465"/>
            <a:ext cx="7924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 всего  449 381,4 тыс. рублей,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31002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422866"/>
              </p:ext>
            </p:extLst>
          </p:nvPr>
        </p:nvGraphicFramePr>
        <p:xfrm>
          <a:off x="381000" y="2674938"/>
          <a:ext cx="83820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229600" cy="1252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057400"/>
            <a:ext cx="7162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культуру  51 021,2 тыс. рублей, в том числе 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206525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2019 год и на плановый период 2020 и 2021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24 октября 2018 года № 1273)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1054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повышения оплаты труда работников в сфере образования, культуры в соответствии с указами Президента Российской </a:t>
            </a:r>
            <a:r>
              <a:rPr lang="ru-RU" b="1" dirty="0" smtClean="0"/>
              <a:t>Федерации и </a:t>
            </a:r>
            <a:r>
              <a:rPr lang="ru-RU" b="1" dirty="0"/>
              <a:t>сохранения в 2019 - 2021 годах достигнутых в 2018 году </a:t>
            </a:r>
            <a:r>
              <a:rPr lang="ru-RU" b="1" dirty="0" smtClean="0"/>
              <a:t>результатов;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ежегодного изменения объемов целевых межбюджетных трансфертов, предоставляемых из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337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326403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политики за 9 месяцев 2019 года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99064"/>
            <a:ext cx="8077200" cy="36933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 29 881,3 тыс. рублей, в том числе: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978459"/>
              </p:ext>
            </p:extLst>
          </p:nvPr>
        </p:nvGraphicFramePr>
        <p:xfrm>
          <a:off x="228601" y="1736486"/>
          <a:ext cx="8686798" cy="49691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95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642 817,0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воспитание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443 138,1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192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формирование здорового образа жизни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6 356,8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49 834,4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27 488,7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устойчивого экономического развития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 территории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274,9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хозяйство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20 168,8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за 9 месяцев 2019 года на реализацию муниципальных программ (1)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тыс.руб.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984829"/>
              </p:ext>
            </p:extLst>
          </p:nvPr>
        </p:nvGraphicFramePr>
        <p:xfrm>
          <a:off x="228601" y="1677441"/>
          <a:ext cx="8686798" cy="50628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62725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1 086,1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93 788,2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461,1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коррупции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99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наркотиками и их незаконному обороту в муниципальном образовании «Малопургинский район» на 2016-2020 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за 9 месяцев 2019 года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369785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412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развития муниципальных программ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с учетом интеграции, предусмотренных Указом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 национальных проектов (программ</a:t>
            </a:r>
            <a:r>
              <a:rPr lang="ru-RU" b="1" dirty="0" smtClean="0"/>
              <a:t>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оптимизации деятельности органов местного самоуправления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и муниципальных учреждений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путем повышения эффективности использования финансовых, кадровых и информационно-коммуникационных ресурсов</a:t>
            </a:r>
            <a:r>
              <a:rPr lang="ru-RU" b="1" dirty="0" smtClean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формирования муниципальных заданий муниципальными учреждениям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в соответствии с общероссийскими и региональными перечнями услуг и работ, не включенных в общероссийские базовые (отраслевые) перечни;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обеспечения открытости бюджетного процесса в муниципальном образовании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и вовлечения в него граждан;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дальнейшего развития контрактной системы в сфере закупок товаров, работ, услуг для обеспечения муниципальных нужд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</a:t>
            </a:r>
            <a:r>
              <a:rPr lang="ru-RU" b="1" dirty="0" smtClean="0"/>
              <a:t>» посредством централизации закупок и увеличения доли конкурентных процедур.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95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0650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696264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и на плановый период 2020 и 2021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Постановлением Администрации муниципального образования «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от 24 октября 2018 года № 1273)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</a:t>
            </a:r>
            <a:r>
              <a:rPr lang="ru-RU" sz="1800" b="1" dirty="0" smtClean="0">
                <a:solidFill>
                  <a:srgbClr val="002060"/>
                </a:solidFill>
              </a:rPr>
              <a:t>13 </a:t>
            </a:r>
            <a:r>
              <a:rPr lang="ru-RU" sz="1800" b="1" dirty="0">
                <a:solidFill>
                  <a:srgbClr val="002060"/>
                </a:solidFill>
              </a:rPr>
              <a:t>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2018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20-5-182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2019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2021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2019 год и на плановый период 2020 и 2021 год проведены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декабря 2018 года.</a:t>
            </a:r>
          </a:p>
        </p:txBody>
      </p:sp>
    </p:spTree>
    <p:extLst>
      <p:ext uri="{BB962C8B-B14F-4D97-AF65-F5344CB8AC3E}">
        <p14:creationId xmlns:p14="http://schemas.microsoft.com/office/powerpoint/2010/main" val="22696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664224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1 077 377,6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701 711,7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214 455,2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153 605,1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862 922,4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548 106,6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1 109 751,1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661 206,6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-32 373,5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40 505,1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25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9 месяцев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2019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89506867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6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9 месяцев 2019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83856"/>
              </p:ext>
            </p:extLst>
          </p:nvPr>
        </p:nvGraphicFramePr>
        <p:xfrm>
          <a:off x="228600" y="1752600"/>
          <a:ext cx="8686800" cy="5029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1901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01.10.2019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214 455,2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153 605,1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201 431,0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142 482,3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167 516,0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119 765,6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16 545,0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12 221,4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15 045,0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8 922,6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2 304,0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1 572,2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13 024,2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11 122,8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6 739,8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4 802,4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898,1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2 595,5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2 995,9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1 916,7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12698</TotalTime>
  <Words>2258</Words>
  <Application>Microsoft Office PowerPoint</Application>
  <PresentationFormat>Экран (4:3)</PresentationFormat>
  <Paragraphs>503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Лист</vt:lpstr>
      <vt:lpstr>Муниципальное образование  «Малопургинский район»</vt:lpstr>
      <vt:lpstr>Основные направления бюджетной политики на 2019 год и на плановый период 2020 и 2021 годов (установлены Постановлением Администрации муниципального образования «Малопургинский район» от 24 октября 2018 года № 1273) </vt:lpstr>
      <vt:lpstr>Основные направления бюджетной политики на 2019 год и на плановый период 2020 и 2021 годов(продолжение)</vt:lpstr>
      <vt:lpstr>Основные направления бюджетной политики на 2019 год и на плановый период 2020 и 2021 годов(продолжение)</vt:lpstr>
      <vt:lpstr>Основные направления налоговой политики на 2019 год и на плановый период 2020 и 2021 годов (установлены Постановлением Администрации муниципального образования «Малопургинский район» от 24 октября 2018 года № 1273) 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9 месяцев  2019 года</vt:lpstr>
      <vt:lpstr>Основные источники формирования налоговых и  неналоговых доходов бюджета муниципального образования  «Малопургинский район» за 9 месяцев 2019 года </vt:lpstr>
      <vt:lpstr>Безвозмездные поступления  в бюджет муниципального образования «Малопругинский район» за 9 месяцев 2019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 за 9 месяцев 2019 года</vt:lpstr>
      <vt:lpstr>Расходы социальной направленности бюджета муниципального образования «Малопургинский район»  за 9 месяцев 2019 года</vt:lpstr>
      <vt:lpstr>Расходы бюджета муниципального образования «Малопургинский район» по разделам и подразделам  за 9 месяцев 2019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9 месяцев 2019 года, тыс. руб. (продолжение) </vt:lpstr>
      <vt:lpstr>Расходы бюджета муниципального образования «Малопургинский район» по разделам и подразделам  за 9 месяцев 2019 года, тыс. руб. (продолжение) </vt:lpstr>
      <vt:lpstr>Расходы бюджета муниципального образования «Малопургинский район» по разделам и подразделам  за 9 месяцев 2019 года, тыс. руб. (продолжение)</vt:lpstr>
      <vt:lpstr>Структура расходов бюджета муниципального образования «Малопургинский район» по разделам за 9 месяцев 2019 года в % к общему объему</vt:lpstr>
      <vt:lpstr>Расходы на образование за 9 месяцев 2019 года</vt:lpstr>
      <vt:lpstr>Основные направления расходов в области культуры  за 9 месяцев 2019 года </vt:lpstr>
      <vt:lpstr>Основные направления расходов в области социальной политики за 9 месяцев 2019 года </vt:lpstr>
      <vt:lpstr>Расходы муниципального образования «Малопургинский  район» за 9 месяцев 2019 года на реализацию муниципальных программ (1)                                                                                                                                                                   тыс.руб.</vt:lpstr>
      <vt:lpstr>Расходы муниципального образования «Малопургинский  район» за 9 месяцев 2019 года на реализацию муниципальных программ (2)                                                                                                                      тыс.руб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979</cp:revision>
  <cp:lastPrinted>2018-12-20T05:32:49Z</cp:lastPrinted>
  <dcterms:created xsi:type="dcterms:W3CDTF">1601-01-01T00:00:00Z</dcterms:created>
  <dcterms:modified xsi:type="dcterms:W3CDTF">2019-10-29T12:18:30Z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