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58" r:id="rId37"/>
    <p:sldId id="267" r:id="rId38"/>
    <p:sldId id="268" r:id="rId39"/>
    <p:sldId id="259" r:id="rId40"/>
    <p:sldId id="261" r:id="rId41"/>
    <p:sldId id="262" r:id="rId42"/>
    <p:sldId id="264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9" autoAdjust="0"/>
    <p:restoredTop sz="94660"/>
  </p:normalViewPr>
  <p:slideViewPr>
    <p:cSldViewPr>
      <p:cViewPr>
        <p:scale>
          <a:sx n="58" d="100"/>
          <a:sy n="58" d="100"/>
        </p:scale>
        <p:origin x="-3144" y="-12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44324-0290-4201-83C9-385D6A4286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01DB-B0A5-48F6-8795-ABF1248D31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9280A-3F8B-4489-ACBE-F421F275E8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9C8CF-176A-4C4C-A092-32FAB2091C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B6871-13D7-4A26-BF39-152B404D02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C7D00-41B9-4BF4-B1B3-6D6659F75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0224-1CFE-4744-87AC-1D740C23D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786E2-0377-4BEF-B832-CF77EB396E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6BAB9-9D4C-4E6E-A795-7BB0F44E75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05640-F5C5-4AE5-B5DB-AD378911A6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BF7F-BD97-4A31-B779-B2948E8F61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16B062D4-E79F-43B7-8E35-3B3C71AAB7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381000"/>
          </a:xfrm>
        </p:spPr>
        <p:txBody>
          <a:bodyPr/>
          <a:lstStyle/>
          <a:p>
            <a:pPr eaLnBrk="1" hangingPunct="1"/>
            <a:r>
              <a:rPr lang="ru-RU" altLang="ru-RU" sz="1600" b="1" dirty="0" smtClean="0">
                <a:latin typeface="Times New Roman" pitchFamily="18" charset="0"/>
              </a:rPr>
              <a:t>МО «</a:t>
            </a:r>
            <a:r>
              <a:rPr lang="ru-RU" altLang="ru-RU" sz="1600" b="1" dirty="0" err="1" smtClean="0">
                <a:latin typeface="Times New Roman" pitchFamily="18" charset="0"/>
              </a:rPr>
              <a:t>Аксакшурское</a:t>
            </a:r>
            <a:r>
              <a:rPr lang="ru-RU" altLang="ru-RU" sz="1600" b="1" dirty="0" smtClean="0">
                <a:latin typeface="Times New Roman" pitchFamily="18" charset="0"/>
              </a:rPr>
              <a:t>», д. </a:t>
            </a:r>
            <a:r>
              <a:rPr lang="ru-RU" altLang="ru-RU" sz="1600" b="1" dirty="0" err="1" smtClean="0">
                <a:latin typeface="Times New Roman" pitchFamily="18" charset="0"/>
              </a:rPr>
              <a:t>Аксакшур</a:t>
            </a:r>
            <a:endParaRPr lang="ru-RU" altLang="ru-RU" sz="1600" b="1" dirty="0" smtClean="0">
              <a:latin typeface="Times New Roman" pitchFamily="18" charset="0"/>
            </a:endParaRPr>
          </a:p>
        </p:txBody>
      </p:sp>
      <p:pic>
        <p:nvPicPr>
          <p:cNvPr id="2051" name="Picture 1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95400"/>
            <a:ext cx="7924800" cy="5105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«Бурановское», с. Яган-Докья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1524000"/>
            <a:ext cx="8382000" cy="53340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«Ильинское», с. Ильинское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1219200"/>
            <a:ext cx="8001000" cy="52578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«Иваново-Самарское», д. Иваново-Самарское</a:t>
            </a:r>
          </a:p>
        </p:txBody>
      </p:sp>
      <p:pic>
        <p:nvPicPr>
          <p:cNvPr id="13315" name="Рисунок 4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219200"/>
            <a:ext cx="7696200" cy="525780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«Кечевское», д. Нижнее Кечево</a:t>
            </a:r>
          </a:p>
        </p:txBody>
      </p:sp>
      <p:pic>
        <p:nvPicPr>
          <p:cNvPr id="14339" name="Рисунок 4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066800"/>
            <a:ext cx="7848600" cy="533400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«Кечевское», д. Среднее  Кечево</a:t>
            </a:r>
          </a:p>
        </p:txBody>
      </p:sp>
      <p:pic>
        <p:nvPicPr>
          <p:cNvPr id="15363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990600"/>
            <a:ext cx="8001000" cy="54864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«Кечевское», с. Кечево</a:t>
            </a:r>
          </a:p>
        </p:txBody>
      </p:sp>
      <p:pic>
        <p:nvPicPr>
          <p:cNvPr id="16387" name="Рисунок 8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8638" y="1143000"/>
            <a:ext cx="8158162" cy="52578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«Кечевское», д. Верхнее Кечево</a:t>
            </a:r>
          </a:p>
        </p:txBody>
      </p:sp>
      <p:pic>
        <p:nvPicPr>
          <p:cNvPr id="17411" name="Рисунок 4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8638" y="1143000"/>
            <a:ext cx="8158162" cy="53340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«Кечевское», д. Сундуково</a:t>
            </a:r>
          </a:p>
        </p:txBody>
      </p:sp>
      <p:pic>
        <p:nvPicPr>
          <p:cNvPr id="18435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990600"/>
            <a:ext cx="7848600" cy="53340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«Малопургинское», д. Абдульменево</a:t>
            </a:r>
          </a:p>
        </p:txBody>
      </p:sp>
      <p:pic>
        <p:nvPicPr>
          <p:cNvPr id="19459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914400"/>
            <a:ext cx="7924800" cy="54864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«Малопургинское» , д. Курчум-Норья</a:t>
            </a:r>
          </a:p>
        </p:txBody>
      </p:sp>
      <p:pic>
        <p:nvPicPr>
          <p:cNvPr id="20483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1066800"/>
            <a:ext cx="7696200" cy="52578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457200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«Аксакшурское», д. Кутер-Кутон</a:t>
            </a:r>
          </a:p>
        </p:txBody>
      </p:sp>
      <p:pic>
        <p:nvPicPr>
          <p:cNvPr id="30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0913" y="990600"/>
            <a:ext cx="7735887" cy="55626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«Малопургинское», д. Столярово</a:t>
            </a:r>
          </a:p>
        </p:txBody>
      </p:sp>
      <p:pic>
        <p:nvPicPr>
          <p:cNvPr id="21507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990600"/>
            <a:ext cx="7772400" cy="54102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«Малопургинское», с. Малая Пурга</a:t>
            </a:r>
          </a:p>
        </p:txBody>
      </p:sp>
      <p:pic>
        <p:nvPicPr>
          <p:cNvPr id="22531" name="Picture 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990600"/>
            <a:ext cx="7772400" cy="54102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«Нижнеюринское», д. Средние Юри</a:t>
            </a:r>
          </a:p>
        </p:txBody>
      </p:sp>
      <p:pic>
        <p:nvPicPr>
          <p:cNvPr id="23555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1066800"/>
            <a:ext cx="7848600" cy="57912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«Нижнеюринское», д. Новая Монья</a:t>
            </a:r>
          </a:p>
        </p:txBody>
      </p:sp>
      <p:pic>
        <p:nvPicPr>
          <p:cNvPr id="24579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838200"/>
            <a:ext cx="7772400" cy="541020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«Норьинское», с. Норья</a:t>
            </a:r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1219200"/>
            <a:ext cx="7696200" cy="518160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«Норьинское», д. Кулаево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1143000"/>
            <a:ext cx="7924800" cy="53340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«Постольское», д. Вишур</a:t>
            </a:r>
          </a:p>
        </p:txBody>
      </p:sp>
      <p:pic>
        <p:nvPicPr>
          <p:cNvPr id="27651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3400" y="1219200"/>
            <a:ext cx="8153400" cy="51816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«Постольское», д. Кечур</a:t>
            </a:r>
          </a:p>
        </p:txBody>
      </p:sp>
      <p:pic>
        <p:nvPicPr>
          <p:cNvPr id="28675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1219200"/>
            <a:ext cx="8001000" cy="52578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«Постольское», д. Малая Бодья</a:t>
            </a:r>
          </a:p>
        </p:txBody>
      </p:sp>
      <p:pic>
        <p:nvPicPr>
          <p:cNvPr id="29699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1066800"/>
            <a:ext cx="7924800" cy="533400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«Пугачевское», п. Пугачево</a:t>
            </a:r>
          </a:p>
        </p:txBody>
      </p:sp>
      <p:pic>
        <p:nvPicPr>
          <p:cNvPr id="30723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50913" y="1295400"/>
            <a:ext cx="7659687" cy="51816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«Аксакшурское», д. Байситово</a:t>
            </a:r>
          </a:p>
        </p:txBody>
      </p:sp>
      <p:pic>
        <p:nvPicPr>
          <p:cNvPr id="40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914400"/>
            <a:ext cx="8001000" cy="5410200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«Старомоньинское», д. Старая Монья</a:t>
            </a:r>
          </a:p>
        </p:txBody>
      </p:sp>
      <p:pic>
        <p:nvPicPr>
          <p:cNvPr id="31747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50913" y="1143000"/>
            <a:ext cx="7735887" cy="533400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с. Уром</a:t>
            </a:r>
          </a:p>
        </p:txBody>
      </p:sp>
      <p:pic>
        <p:nvPicPr>
          <p:cNvPr id="32771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50913" y="1143000"/>
            <a:ext cx="7583487" cy="518160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Алганча-Игра</a:t>
            </a:r>
          </a:p>
        </p:txBody>
      </p:sp>
      <p:pic>
        <p:nvPicPr>
          <p:cNvPr id="33795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28600" y="1066800"/>
            <a:ext cx="8915400" cy="57912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Каймашур</a:t>
            </a:r>
          </a:p>
        </p:txBody>
      </p:sp>
      <p:pic>
        <p:nvPicPr>
          <p:cNvPr id="34819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1219200"/>
            <a:ext cx="7924800" cy="5257800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Гожня</a:t>
            </a:r>
          </a:p>
        </p:txBody>
      </p:sp>
      <p:pic>
        <p:nvPicPr>
          <p:cNvPr id="35843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1219200"/>
            <a:ext cx="8001000" cy="51816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Косоево</a:t>
            </a:r>
          </a:p>
        </p:txBody>
      </p:sp>
      <p:pic>
        <p:nvPicPr>
          <p:cNvPr id="36867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1143000"/>
            <a:ext cx="8305800" cy="5334000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62000" y="609600"/>
            <a:ext cx="8001000" cy="685800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Бугрыш</a:t>
            </a:r>
          </a:p>
        </p:txBody>
      </p:sp>
      <p:pic>
        <p:nvPicPr>
          <p:cNvPr id="37891" name="Picture 17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62000" y="1371600"/>
            <a:ext cx="7696200" cy="51054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Баднюк</a:t>
            </a:r>
          </a:p>
        </p:txBody>
      </p:sp>
      <p:pic>
        <p:nvPicPr>
          <p:cNvPr id="38915" name="Picture 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838200"/>
            <a:ext cx="7848600" cy="533400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Карашур</a:t>
            </a:r>
          </a:p>
        </p:txBody>
      </p:sp>
      <p:pic>
        <p:nvPicPr>
          <p:cNvPr id="39939" name="Picture 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990600"/>
            <a:ext cx="8153400" cy="5562600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381000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Малая Уча</a:t>
            </a:r>
          </a:p>
        </p:txBody>
      </p:sp>
      <p:pic>
        <p:nvPicPr>
          <p:cNvPr id="40963" name="Picture 20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1219200"/>
            <a:ext cx="7620000" cy="50292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143000"/>
            <a:ext cx="8382000" cy="5715000"/>
          </a:xfrm>
          <a:noFill/>
        </p:spPr>
      </p:pic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«Аксакшурское», д. Куюки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«Уромское», д. Бажаново</a:t>
            </a:r>
          </a:p>
        </p:txBody>
      </p:sp>
      <p:pic>
        <p:nvPicPr>
          <p:cNvPr id="41987" name="Picture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990600"/>
            <a:ext cx="7924800" cy="533400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«Яганское», с. Яган</a:t>
            </a:r>
          </a:p>
        </p:txBody>
      </p:sp>
      <p:pic>
        <p:nvPicPr>
          <p:cNvPr id="43011" name="Picture 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1219200"/>
            <a:ext cx="7772400" cy="52578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latin typeface="Times New Roman" pitchFamily="18" charset="0"/>
              </a:rPr>
              <a:t>МО «Яганское», д. Успьян</a:t>
            </a:r>
          </a:p>
        </p:txBody>
      </p:sp>
      <p:pic>
        <p:nvPicPr>
          <p:cNvPr id="44035" name="Picture 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990600"/>
            <a:ext cx="8077200" cy="571500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«Баграш-Бигринское, д. Орлово</a:t>
            </a:r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066800"/>
            <a:ext cx="7924800" cy="54102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«Баграш-Бигринское», д. Курегово</a:t>
            </a:r>
          </a:p>
        </p:txBody>
      </p:sp>
      <p:pic>
        <p:nvPicPr>
          <p:cNvPr id="717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914400"/>
            <a:ext cx="7772400" cy="5410200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«Бобья-Учинское», д. Сырьезшур</a:t>
            </a: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3400" y="990600"/>
            <a:ext cx="8229600" cy="54864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«Бурановское», д. Пуро-Можга</a:t>
            </a:r>
          </a:p>
        </p:txBody>
      </p:sp>
      <p:pic>
        <p:nvPicPr>
          <p:cNvPr id="9219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3400" y="990600"/>
            <a:ext cx="8077200" cy="58674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latin typeface="Times New Roman" pitchFamily="18" charset="0"/>
              </a:rPr>
              <a:t>МО «Бурановское», с. Бураново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5800" y="990600"/>
            <a:ext cx="7772400" cy="51355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304</Words>
  <Application>Microsoft PowerPoint</Application>
  <PresentationFormat>Экран (4:3)</PresentationFormat>
  <Paragraphs>42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Оформление по умолчанию</vt:lpstr>
      <vt:lpstr>МО «Аксакшурское», д. Аксакшур</vt:lpstr>
      <vt:lpstr>МО «Аксакшурское», д. Кутер-Кутон</vt:lpstr>
      <vt:lpstr>МО «Аксакшурское», д. Байситово</vt:lpstr>
      <vt:lpstr>МО «Аксакшурское», д. Куюки</vt:lpstr>
      <vt:lpstr>МО «Баграш-Бигринское, д. Орлово</vt:lpstr>
      <vt:lpstr>МО «Баграш-Бигринское», д. Курегово</vt:lpstr>
      <vt:lpstr>МО «Бобья-Учинское», д. Сырьезшур</vt:lpstr>
      <vt:lpstr>МО «Бурановское», д. Пуро-Можга</vt:lpstr>
      <vt:lpstr>МО «Бурановское», с. Бураново</vt:lpstr>
      <vt:lpstr>МО «Бурановское», с. Яган-Докья</vt:lpstr>
      <vt:lpstr>МО «Ильинское», с. Ильинское</vt:lpstr>
      <vt:lpstr>МО «Иваново-Самарское», д. Иваново-Самарское</vt:lpstr>
      <vt:lpstr>МО «Кечевское», д. Нижнее Кечево</vt:lpstr>
      <vt:lpstr>МО «Кечевское», д. Среднее  Кечево</vt:lpstr>
      <vt:lpstr>МО «Кечевское», с. Кечево</vt:lpstr>
      <vt:lpstr>МО «Кечевское», д. Верхнее Кечево</vt:lpstr>
      <vt:lpstr>МО «Кечевское», д. Сундуково</vt:lpstr>
      <vt:lpstr>МО «Малопургинское», д. Абдульменево</vt:lpstr>
      <vt:lpstr>МО «Малопургинское» , д. Курчум-Норья</vt:lpstr>
      <vt:lpstr>МО «Малопургинское», д. Столярово</vt:lpstr>
      <vt:lpstr>МО «Малопургинское», с. Малая Пурга</vt:lpstr>
      <vt:lpstr>МО «Нижнеюринское», д. Средние Юри</vt:lpstr>
      <vt:lpstr>МО «Нижнеюринское», д. Новая Монья</vt:lpstr>
      <vt:lpstr>МО «Норьинское», с. Норья</vt:lpstr>
      <vt:lpstr>МО «Норьинское», д. Кулаево</vt:lpstr>
      <vt:lpstr>МО «Постольское», д. Вишур</vt:lpstr>
      <vt:lpstr>МО «Постольское», д. Кечур</vt:lpstr>
      <vt:lpstr>МО «Постольское», д. Малая Бодья</vt:lpstr>
      <vt:lpstr>МО «Пугачевское», п. Пугачево</vt:lpstr>
      <vt:lpstr>МО «Старомоньинское», д. Старая Монья</vt:lpstr>
      <vt:lpstr>МО «Уромское», с. Уром</vt:lpstr>
      <vt:lpstr>МО «Уромское», д. Алганча-Игра</vt:lpstr>
      <vt:lpstr>МО «Уромское», д. Каймашур</vt:lpstr>
      <vt:lpstr>МО «Уромское», д. Гожня</vt:lpstr>
      <vt:lpstr>МО «Уромское», д. Косоево</vt:lpstr>
      <vt:lpstr>МО «Уромское», д. Бугрыш</vt:lpstr>
      <vt:lpstr>МО «Уромское», д. Баднюк</vt:lpstr>
      <vt:lpstr>МО «Уромское», д. Карашур</vt:lpstr>
      <vt:lpstr>МО «Уромское», д. Малая Уча</vt:lpstr>
      <vt:lpstr>МО «Уромское», д. Бажаново</vt:lpstr>
      <vt:lpstr>МО «Яганское», с. Яган</vt:lpstr>
      <vt:lpstr>МО «Яганское», д. Успьян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Пользователь Windows</cp:lastModifiedBy>
  <cp:revision>115</cp:revision>
  <cp:lastPrinted>1601-01-01T00:00:00Z</cp:lastPrinted>
  <dcterms:created xsi:type="dcterms:W3CDTF">1601-01-01T00:00:00Z</dcterms:created>
  <dcterms:modified xsi:type="dcterms:W3CDTF">2021-07-29T13:01:27Z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