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33FF"/>
    <a:srgbClr val="0B25E5"/>
    <a:srgbClr val="091EB7"/>
    <a:srgbClr val="BAFEEF"/>
    <a:srgbClr val="A4FEEB"/>
    <a:srgbClr val="F8F200"/>
    <a:srgbClr val="009900"/>
    <a:srgbClr val="00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3F07-CC36-4E89-B068-B29CBFD52743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CF468-93B8-47EA-89D8-586A8C549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429132"/>
            <a:ext cx="1928826" cy="1357322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Транспортные услуги </a:t>
            </a:r>
          </a:p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en-US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,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3</a:t>
            </a:r>
            <a:r>
              <a:rPr lang="ru-RU" sz="15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500" b="1" i="1" spc="-1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млрд. рублей </a:t>
            </a:r>
          </a:p>
          <a:p>
            <a:pPr algn="ctr"/>
            <a:r>
              <a:rPr lang="ru-RU" sz="1500" b="1" i="1" spc="-10" dirty="0" smtClean="0">
                <a:solidFill>
                  <a:schemeClr val="bg1"/>
                </a:solidFill>
                <a:latin typeface="Times New Roman"/>
                <a:ea typeface="Times New Roman"/>
              </a:rPr>
              <a:t>(     </a:t>
            </a:r>
            <a:r>
              <a:rPr lang="ru-RU" sz="1500" b="1" i="1" spc="-10" dirty="0" smtClean="0">
                <a:solidFill>
                  <a:schemeClr val="bg1"/>
                </a:solidFill>
                <a:latin typeface="Times New Roman"/>
                <a:ea typeface="Times New Roman"/>
              </a:rPr>
              <a:t>25</a:t>
            </a:r>
            <a:r>
              <a:rPr lang="ru-RU" sz="1500" b="1" i="1" spc="-10" dirty="0" smtClean="0">
                <a:solidFill>
                  <a:schemeClr val="bg1"/>
                </a:solidFill>
                <a:latin typeface="Times New Roman"/>
                <a:ea typeface="Times New Roman"/>
              </a:rPr>
              <a:t>,8%)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4143380"/>
            <a:ext cx="2214578" cy="1656184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Телекоммуникационные услуги</a:t>
            </a:r>
          </a:p>
          <a:p>
            <a:pPr lvl="0"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en-US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,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3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млрд. рублей</a:t>
            </a:r>
          </a:p>
          <a:p>
            <a:pPr lvl="0"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(     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0</a:t>
            </a:r>
            <a:r>
              <a:rPr lang="en-US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,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%)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3645024"/>
            <a:ext cx="1943646" cy="216024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Коммунальные услуги</a:t>
            </a:r>
          </a:p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5</a:t>
            </a:r>
            <a:r>
              <a:rPr lang="en-US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,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млрд. рублей</a:t>
            </a:r>
          </a:p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(     </a:t>
            </a:r>
            <a:r>
              <a:rPr lang="ru-RU" sz="15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0,5%)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3140968"/>
            <a:ext cx="2199758" cy="2664296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,2 тыс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/>
                <a:ea typeface="Times New Roman"/>
              </a:rPr>
              <a:t>в расчёте на </a:t>
            </a:r>
            <a:r>
              <a:rPr lang="ru-RU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одного жителя</a:t>
            </a:r>
            <a:r>
              <a:rPr lang="ru-RU" dirty="0" smtClean="0">
                <a:solidFill>
                  <a:schemeClr val="bg1"/>
                </a:solidFill>
                <a:latin typeface="Times New Roman"/>
                <a:ea typeface="Times New Roman"/>
              </a:rPr>
              <a:t> республики </a:t>
            </a:r>
          </a:p>
          <a:p>
            <a:pPr algn="ctr"/>
            <a:endParaRPr lang="ru-RU" sz="1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irbito.ru/files/images/items/3/3558z1e8c781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16216" y="1928802"/>
            <a:ext cx="1848464" cy="1160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000232" y="260649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Информация о платных услугах населению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за январь -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март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2021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года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 сравнению 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январём –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мартом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2020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года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805264"/>
            <a:ext cx="8286808" cy="576064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Всего оказано платных услуг  на сумму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,7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млрд. рублей (    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,7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2" descr="C:\Documents and Settings\aug50\Мои документы\1-ДА (услуги)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496"/>
            <a:ext cx="1785950" cy="1500198"/>
          </a:xfrm>
          <a:prstGeom prst="rect">
            <a:avLst/>
          </a:prstGeom>
          <a:noFill/>
        </p:spPr>
      </p:pic>
      <p:pic>
        <p:nvPicPr>
          <p:cNvPr id="6" name="Picture 3" descr="C:\Documents and Settings\aug50\Мои документы\1-ДА (услуги)\скачанные файлы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2428868"/>
            <a:ext cx="2000264" cy="1685923"/>
          </a:xfrm>
          <a:prstGeom prst="rect">
            <a:avLst/>
          </a:prstGeom>
          <a:noFill/>
        </p:spPr>
      </p:pic>
      <p:pic>
        <p:nvPicPr>
          <p:cNvPr id="1028" name="Picture 4" descr="C:\Documents and Settings\aug50\Мои документы\1-ДА (услуги)\скачанные файлы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071678"/>
            <a:ext cx="1857388" cy="1514475"/>
          </a:xfrm>
          <a:prstGeom prst="rect">
            <a:avLst/>
          </a:prstGeom>
          <a:noFill/>
        </p:spPr>
      </p:pic>
      <p:sp>
        <p:nvSpPr>
          <p:cNvPr id="12" name="Стрелка вниз 11"/>
          <p:cNvSpPr/>
          <p:nvPr/>
        </p:nvSpPr>
        <p:spPr>
          <a:xfrm>
            <a:off x="7072330" y="6000768"/>
            <a:ext cx="217355" cy="232345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000101" y="5357827"/>
            <a:ext cx="71438" cy="214314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flipV="1">
            <a:off x="3143240" y="5214950"/>
            <a:ext cx="71438" cy="214314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flipV="1">
            <a:off x="5214942" y="5000636"/>
            <a:ext cx="71438" cy="214314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1752</TotalTime>
  <Words>83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P18_GavrilovaLS</dc:creator>
  <cp:lastModifiedBy>OEM</cp:lastModifiedBy>
  <cp:revision>195</cp:revision>
  <dcterms:created xsi:type="dcterms:W3CDTF">2014-11-28T09:39:17Z</dcterms:created>
  <dcterms:modified xsi:type="dcterms:W3CDTF">2021-04-19T12:02:55Z</dcterms:modified>
</cp:coreProperties>
</file>